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7"/>
  </p:sldMasterIdLst>
  <p:notesMasterIdLst>
    <p:notesMasterId r:id="rId23"/>
  </p:notesMasterIdLst>
  <p:handoutMasterIdLst>
    <p:handoutMasterId r:id="rId24"/>
  </p:handoutMasterIdLst>
  <p:sldIdLst>
    <p:sldId id="295" r:id="rId8"/>
    <p:sldId id="296" r:id="rId9"/>
    <p:sldId id="297" r:id="rId10"/>
    <p:sldId id="298" r:id="rId11"/>
    <p:sldId id="284" r:id="rId12"/>
    <p:sldId id="299" r:id="rId13"/>
    <p:sldId id="300" r:id="rId14"/>
    <p:sldId id="287" r:id="rId15"/>
    <p:sldId id="288" r:id="rId16"/>
    <p:sldId id="289" r:id="rId17"/>
    <p:sldId id="290" r:id="rId18"/>
    <p:sldId id="293" r:id="rId19"/>
    <p:sldId id="294" r:id="rId20"/>
    <p:sldId id="291" r:id="rId21"/>
    <p:sldId id="292" r:id="rId22"/>
  </p:sldIdLst>
  <p:sldSz cx="12192000" cy="6858000"/>
  <p:notesSz cx="6858000" cy="9144000"/>
  <p:embeddedFontLst>
    <p:embeddedFont>
      <p:font typeface="Assistant" pitchFamily="2" charset="-79"/>
      <p:regular r:id="rId25"/>
      <p:bold r:id="rId26"/>
    </p:embeddedFont>
    <p:embeddedFont>
      <p:font typeface="Montserrat ExtraBold" panose="00000900000000000000" pitchFamily="2" charset="0"/>
      <p:bold r:id="rId27"/>
      <p:boldItalic r:id="rId28"/>
    </p:embeddedFont>
    <p:embeddedFont>
      <p:font typeface="Montserrat SemiBold" panose="00000700000000000000" pitchFamily="2" charset="0"/>
      <p:bold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8" autoAdjust="0"/>
    <p:restoredTop sz="95226" autoAdjust="0"/>
  </p:normalViewPr>
  <p:slideViewPr>
    <p:cSldViewPr snapToGrid="0" showGuides="1">
      <p:cViewPr varScale="1">
        <p:scale>
          <a:sx n="81" d="100"/>
          <a:sy n="81" d="100"/>
        </p:scale>
        <p:origin x="516" y="90"/>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2" d="100"/>
          <a:sy n="92" d="100"/>
        </p:scale>
        <p:origin x="289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handoutMaster" Target="handoutMasters/handoutMaster1.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3FFB1A-3D03-4CAF-BD83-94BC0DD1D1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3" name="Header Placeholder 2">
            <a:extLst>
              <a:ext uri="{FF2B5EF4-FFF2-40B4-BE49-F238E27FC236}">
                <a16:creationId xmlns:a16="http://schemas.microsoft.com/office/drawing/2014/main" id="{F78585ED-E09F-4544-9D28-61960CDC78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Date Placeholder 3">
            <a:extLst>
              <a:ext uri="{FF2B5EF4-FFF2-40B4-BE49-F238E27FC236}">
                <a16:creationId xmlns:a16="http://schemas.microsoft.com/office/drawing/2014/main" id="{3D73BD75-AA93-4F77-AAFD-71EBF7C562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47C155-9CB6-499B-AC57-D300D571700B}" type="datetime1">
              <a:rPr lang="en-GB" smtClean="0"/>
              <a:t>14/01/2025</a:t>
            </a:fld>
            <a:endParaRPr lang="en-GB"/>
          </a:p>
        </p:txBody>
      </p:sp>
      <p:sp>
        <p:nvSpPr>
          <p:cNvPr id="5" name="Slide Number Placeholder 4">
            <a:extLst>
              <a:ext uri="{FF2B5EF4-FFF2-40B4-BE49-F238E27FC236}">
                <a16:creationId xmlns:a16="http://schemas.microsoft.com/office/drawing/2014/main" id="{741FA956-9989-4246-8A28-4D201CBFBA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71E504-7D2F-4226-9493-8292EE5D077C}" type="slidenum">
              <a:rPr lang="en-GB" smtClean="0"/>
              <a:t>‹nr.›</a:t>
            </a:fld>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F185A3-66D2-4D10-89A9-2033FCB223F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3" name="Slide Image Placeholder 2">
            <a:extLst>
              <a:ext uri="{FF2B5EF4-FFF2-40B4-BE49-F238E27FC236}">
                <a16:creationId xmlns:a16="http://schemas.microsoft.com/office/drawing/2014/main" id="{C7B05EB1-0120-43C4-9E3F-C19C6476CD7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4" name="Header Placeholder 3">
            <a:extLst>
              <a:ext uri="{FF2B5EF4-FFF2-40B4-BE49-F238E27FC236}">
                <a16:creationId xmlns:a16="http://schemas.microsoft.com/office/drawing/2014/main" id="{45E5836E-8170-4804-9800-6AE5EBBE42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5" name="Date Placeholder 4">
            <a:extLst>
              <a:ext uri="{FF2B5EF4-FFF2-40B4-BE49-F238E27FC236}">
                <a16:creationId xmlns:a16="http://schemas.microsoft.com/office/drawing/2014/main" id="{D65AB016-25EA-425F-9A59-14BC385A1D1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03291D-E9A4-4836-A1EE-06947928841B}" type="datetime1">
              <a:rPr lang="en-GB" smtClean="0"/>
              <a:t>14/01/2025</a:t>
            </a:fld>
            <a:endParaRPr lang="en-GB"/>
          </a:p>
        </p:txBody>
      </p:sp>
      <p:sp>
        <p:nvSpPr>
          <p:cNvPr id="6" name="Notes Placeholder 5">
            <a:extLst>
              <a:ext uri="{FF2B5EF4-FFF2-40B4-BE49-F238E27FC236}">
                <a16:creationId xmlns:a16="http://schemas.microsoft.com/office/drawing/2014/main" id="{B41D9AB7-224F-42A1-8469-C71F2146F39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BDC28F7B-22D6-4FFA-899B-97B397D45F8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A5A2F-ECD0-4A51-A9E7-D8DA645BD5CD}" type="slidenum">
              <a:rPr lang="en-GB" smtClean="0"/>
              <a:t>‹nr.›</a:t>
            </a:fld>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da-DK" dirty="0"/>
              <a:t>Gennemskriv</a:t>
            </a:r>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3C03291D-E9A4-4836-A1EE-06947928841B}" type="datetime1">
              <a:rPr lang="en-GB" smtClean="0"/>
              <a:t>14/01/2025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5</a:t>
            </a:fld>
            <a:endParaRPr lang="en-GB"/>
          </a:p>
        </p:txBody>
      </p:sp>
    </p:spTree>
    <p:extLst>
      <p:ext uri="{BB962C8B-B14F-4D97-AF65-F5344CB8AC3E}">
        <p14:creationId xmlns:p14="http://schemas.microsoft.com/office/powerpoint/2010/main" val="230751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3C03291D-E9A4-4836-A1EE-06947928841B}" type="datetime1">
              <a:rPr lang="en-GB" smtClean="0"/>
              <a:t>14/01/2025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8</a:t>
            </a:fld>
            <a:endParaRPr lang="en-GB"/>
          </a:p>
        </p:txBody>
      </p:sp>
    </p:spTree>
    <p:extLst>
      <p:ext uri="{BB962C8B-B14F-4D97-AF65-F5344CB8AC3E}">
        <p14:creationId xmlns:p14="http://schemas.microsoft.com/office/powerpoint/2010/main" val="2516850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3C03291D-E9A4-4836-A1EE-06947928841B}" type="datetime1">
              <a:rPr lang="en-GB" smtClean="0"/>
              <a:t>14/01/2025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9</a:t>
            </a:fld>
            <a:endParaRPr lang="en-GB"/>
          </a:p>
        </p:txBody>
      </p:sp>
    </p:spTree>
    <p:extLst>
      <p:ext uri="{BB962C8B-B14F-4D97-AF65-F5344CB8AC3E}">
        <p14:creationId xmlns:p14="http://schemas.microsoft.com/office/powerpoint/2010/main" val="242639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3C03291D-E9A4-4836-A1EE-06947928841B}" type="datetime1">
              <a:rPr lang="en-GB" smtClean="0"/>
              <a:t>14/01/2025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10</a:t>
            </a:fld>
            <a:endParaRPr lang="en-GB"/>
          </a:p>
        </p:txBody>
      </p:sp>
    </p:spTree>
    <p:extLst>
      <p:ext uri="{BB962C8B-B14F-4D97-AF65-F5344CB8AC3E}">
        <p14:creationId xmlns:p14="http://schemas.microsoft.com/office/powerpoint/2010/main" val="244700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3C03291D-E9A4-4836-A1EE-06947928841B}" type="datetime1">
              <a:rPr lang="en-GB" smtClean="0"/>
              <a:t>14/01/2025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11</a:t>
            </a:fld>
            <a:endParaRPr lang="en-GB"/>
          </a:p>
        </p:txBody>
      </p:sp>
    </p:spTree>
    <p:extLst>
      <p:ext uri="{BB962C8B-B14F-4D97-AF65-F5344CB8AC3E}">
        <p14:creationId xmlns:p14="http://schemas.microsoft.com/office/powerpoint/2010/main" val="836357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3C03291D-E9A4-4836-A1EE-06947928841B}" type="datetime1">
              <a:rPr lang="en-GB" smtClean="0"/>
              <a:t>14/01/2025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12</a:t>
            </a:fld>
            <a:endParaRPr lang="en-GB"/>
          </a:p>
        </p:txBody>
      </p:sp>
    </p:spTree>
    <p:extLst>
      <p:ext uri="{BB962C8B-B14F-4D97-AF65-F5344CB8AC3E}">
        <p14:creationId xmlns:p14="http://schemas.microsoft.com/office/powerpoint/2010/main" val="984613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3C03291D-E9A4-4836-A1EE-06947928841B}" type="datetime1">
              <a:rPr lang="en-GB" smtClean="0"/>
              <a:t>14/01/2025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13</a:t>
            </a:fld>
            <a:endParaRPr lang="en-GB"/>
          </a:p>
        </p:txBody>
      </p:sp>
    </p:spTree>
    <p:extLst>
      <p:ext uri="{BB962C8B-B14F-4D97-AF65-F5344CB8AC3E}">
        <p14:creationId xmlns:p14="http://schemas.microsoft.com/office/powerpoint/2010/main" val="4204288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3C03291D-E9A4-4836-A1EE-06947928841B}" type="datetime1">
              <a:rPr lang="en-GB" smtClean="0"/>
              <a:t>14/01/2025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14</a:t>
            </a:fld>
            <a:endParaRPr lang="en-GB"/>
          </a:p>
        </p:txBody>
      </p:sp>
    </p:spTree>
    <p:extLst>
      <p:ext uri="{BB962C8B-B14F-4D97-AF65-F5344CB8AC3E}">
        <p14:creationId xmlns:p14="http://schemas.microsoft.com/office/powerpoint/2010/main" val="586049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3C03291D-E9A4-4836-A1EE-06947928841B}" type="datetime1">
              <a:rPr lang="en-GB" smtClean="0"/>
              <a:t>14/01/2025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15</a:t>
            </a:fld>
            <a:endParaRPr lang="en-GB"/>
          </a:p>
        </p:txBody>
      </p:sp>
    </p:spTree>
    <p:extLst>
      <p:ext uri="{BB962C8B-B14F-4D97-AF65-F5344CB8AC3E}">
        <p14:creationId xmlns:p14="http://schemas.microsoft.com/office/powerpoint/2010/main" val="3923533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FE03AA1A-E061-46E0-A0B0-791EE9A9CB13}" type="datetime6">
              <a:rPr lang="da-DK" smtClean="0"/>
              <a:t>14.1.2025</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Background">
            <a:extLst>
              <a:ext uri="{FF2B5EF4-FFF2-40B4-BE49-F238E27FC236}">
                <a16:creationId xmlns:a16="http://schemas.microsoft.com/office/drawing/2014/main" id="{0C9560D8-85A0-4289-94B1-910EEB20987B}"/>
              </a:ext>
            </a:extLst>
          </p:cNvPr>
          <p:cNvSpPr/>
          <p:nvPr userDrawn="1"/>
        </p:nvSpPr>
        <p:spPr bwMode="white">
          <a:xfrm>
            <a:off x="0" y="0"/>
            <a:ext cx="12193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4" noProof="0" dirty="0" err="1"/>
          </a:p>
        </p:txBody>
      </p:sp>
      <p:pic>
        <p:nvPicPr>
          <p:cNvPr id="5" name="Logo">
            <a:extLst>
              <a:ext uri="{FF2B5EF4-FFF2-40B4-BE49-F238E27FC236}">
                <a16:creationId xmlns:a16="http://schemas.microsoft.com/office/drawing/2014/main" id="{3E789A96-6EC3-46AD-9228-96AAE1E63C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black">
          <a:xfrm>
            <a:off x="8947028" y="5908797"/>
            <a:ext cx="1615510" cy="502365"/>
          </a:xfrm>
          <a:prstGeom prst="rect">
            <a:avLst/>
          </a:prstGeom>
        </p:spPr>
      </p:pic>
      <p:pic>
        <p:nvPicPr>
          <p:cNvPr id="10" name="Bølge">
            <a:extLst>
              <a:ext uri="{FF2B5EF4-FFF2-40B4-BE49-F238E27FC236}">
                <a16:creationId xmlns:a16="http://schemas.microsoft.com/office/drawing/2014/main" id="{844DAE6A-012C-4307-8320-6D9BD0D9D97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0" y="5871634"/>
            <a:ext cx="12192000" cy="986366"/>
          </a:xfrm>
          <a:prstGeom prst="rect">
            <a:avLst/>
          </a:prstGeom>
        </p:spPr>
      </p:pic>
      <p:sp>
        <p:nvSpPr>
          <p:cNvPr id="2" name="Title 1"/>
          <p:cNvSpPr>
            <a:spLocks noGrp="1"/>
          </p:cNvSpPr>
          <p:nvPr>
            <p:ph type="ctrTitle" hasCustomPrompt="1"/>
          </p:nvPr>
        </p:nvSpPr>
        <p:spPr>
          <a:xfrm>
            <a:off x="1080000" y="1084658"/>
            <a:ext cx="10033200" cy="1514083"/>
          </a:xfrm>
        </p:spPr>
        <p:txBody>
          <a:bodyPr anchor="b"/>
          <a:lstStyle>
            <a:lvl1pPr algn="l">
              <a:lnSpc>
                <a:spcPct val="90000"/>
              </a:lnSpc>
              <a:defRPr sz="5395">
                <a:solidFill>
                  <a:schemeClr val="accent5"/>
                </a:solidFill>
              </a:defRPr>
            </a:lvl1pPr>
          </a:lstStyle>
          <a:p>
            <a:r>
              <a:rPr lang="da-DK" dirty="0"/>
              <a:t>Klik for at tilføje titel</a:t>
            </a:r>
          </a:p>
        </p:txBody>
      </p:sp>
      <p:sp>
        <p:nvSpPr>
          <p:cNvPr id="3" name="Subtitle 2"/>
          <p:cNvSpPr>
            <a:spLocks noGrp="1"/>
          </p:cNvSpPr>
          <p:nvPr>
            <p:ph type="subTitle" idx="1" hasCustomPrompt="1"/>
          </p:nvPr>
        </p:nvSpPr>
        <p:spPr>
          <a:xfrm>
            <a:off x="1080000" y="2851200"/>
            <a:ext cx="10033200" cy="1514084"/>
          </a:xfrm>
        </p:spPr>
        <p:txBody>
          <a:bodyPr tIns="0"/>
          <a:lstStyle>
            <a:lvl1pPr marL="0" indent="0" algn="l">
              <a:spcBef>
                <a:spcPts val="0"/>
              </a:spcBef>
              <a:buFont typeface="Arial" panose="020B0604020202020204" pitchFamily="34" charset="0"/>
              <a:buChar char="​"/>
              <a:defRPr sz="3197" b="1">
                <a:solidFill>
                  <a:schemeClr val="bg1"/>
                </a:solidFill>
              </a:defRPr>
            </a:lvl1pPr>
            <a:lvl2pPr marL="0" indent="0" algn="l">
              <a:buFont typeface="Arial" panose="020B0604020202020204" pitchFamily="34" charset="0"/>
              <a:buChar char="​"/>
              <a:defRPr sz="3191" b="1">
                <a:solidFill>
                  <a:schemeClr val="bg1"/>
                </a:solidFill>
              </a:defRPr>
            </a:lvl2pPr>
            <a:lvl3pPr marL="0" indent="0" algn="l">
              <a:buFont typeface="Arial" panose="020B0604020202020204" pitchFamily="34" charset="0"/>
              <a:buChar char="​"/>
              <a:defRPr sz="3191" b="1">
                <a:solidFill>
                  <a:schemeClr val="bg1"/>
                </a:solidFill>
              </a:defRPr>
            </a:lvl3pPr>
            <a:lvl4pPr marL="0" indent="0" algn="l">
              <a:buFont typeface="Arial" panose="020B0604020202020204" pitchFamily="34" charset="0"/>
              <a:buChar char="​"/>
              <a:defRPr sz="3191" b="1">
                <a:solidFill>
                  <a:schemeClr val="bg1"/>
                </a:solidFill>
              </a:defRPr>
            </a:lvl4pPr>
            <a:lvl5pPr marL="0" indent="0" algn="l">
              <a:buFont typeface="Arial" panose="020B0604020202020204" pitchFamily="34" charset="0"/>
              <a:buChar char="​"/>
              <a:defRPr sz="3191" b="1">
                <a:solidFill>
                  <a:schemeClr val="bg1"/>
                </a:solidFill>
              </a:defRPr>
            </a:lvl5pPr>
            <a:lvl6pPr marL="0" indent="0" algn="l">
              <a:buFont typeface="Arial" panose="020B0604020202020204" pitchFamily="34" charset="0"/>
              <a:buChar char="​"/>
              <a:defRPr sz="3191" b="1">
                <a:solidFill>
                  <a:schemeClr val="bg1"/>
                </a:solidFill>
              </a:defRPr>
            </a:lvl6pPr>
            <a:lvl7pPr marL="0" indent="0" algn="l">
              <a:buFont typeface="Arial" panose="020B0604020202020204" pitchFamily="34" charset="0"/>
              <a:buChar char="​"/>
              <a:defRPr sz="3191" b="1">
                <a:solidFill>
                  <a:schemeClr val="bg1"/>
                </a:solidFill>
              </a:defRPr>
            </a:lvl7pPr>
            <a:lvl8pPr marL="0" indent="0" algn="l">
              <a:buFont typeface="Arial" panose="020B0604020202020204" pitchFamily="34" charset="0"/>
              <a:buChar char="​"/>
              <a:defRPr sz="3191" b="1">
                <a:solidFill>
                  <a:schemeClr val="bg1"/>
                </a:solidFill>
              </a:defRPr>
            </a:lvl8pPr>
            <a:lvl9pPr marL="0" indent="0" algn="l">
              <a:buFont typeface="Arial" panose="020B0604020202020204" pitchFamily="34" charset="0"/>
              <a:buChar char="​"/>
              <a:defRPr sz="3191" b="1">
                <a:solidFill>
                  <a:schemeClr val="bg1"/>
                </a:solidFill>
              </a:defRPr>
            </a:lvl9pPr>
          </a:lstStyle>
          <a:p>
            <a:r>
              <a:rPr lang="da-DK" dirty="0"/>
              <a:t>Klik for at tilføje undertitel</a:t>
            </a:r>
          </a:p>
          <a:p>
            <a:pPr lvl="1"/>
            <a:endParaRPr lang="da-DK" dirty="0"/>
          </a:p>
        </p:txBody>
      </p:sp>
    </p:spTree>
    <p:extLst>
      <p:ext uri="{BB962C8B-B14F-4D97-AF65-F5344CB8AC3E}">
        <p14:creationId xmlns:p14="http://schemas.microsoft.com/office/powerpoint/2010/main" val="270691292"/>
      </p:ext>
    </p:extLst>
  </p:cSld>
  <p:clrMapOvr>
    <a:masterClrMapping/>
  </p:clrMapOvr>
  <p:extLst>
    <p:ext uri="{DCECCB84-F9BA-43D5-87BE-67443E8EF086}">
      <p15:sldGuideLst xmlns:p15="http://schemas.microsoft.com/office/powerpoint/2012/main">
        <p15:guide id="1" orient="horz" pos="1638" userDrawn="1">
          <p15:clr>
            <a:srgbClr val="F26B43"/>
          </p15:clr>
        </p15:guide>
        <p15:guide id="2" orient="horz" pos="1842"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lede og 3 indho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2C96D14-E7BA-4836-A439-3BC5869DACF5}"/>
              </a:ext>
            </a:extLst>
          </p:cNvPr>
          <p:cNvSpPr txBox="1"/>
          <p:nvPr userDrawn="1"/>
        </p:nvSpPr>
        <p:spPr>
          <a:xfrm>
            <a:off x="19666" y="6904800"/>
            <a:ext cx="11306337" cy="553998"/>
          </a:xfrm>
          <a:prstGeom prst="rect">
            <a:avLst/>
          </a:prstGeom>
          <a:noFill/>
        </p:spPr>
        <p:txBody>
          <a:bodyPr wrap="square" lIns="0" tIns="0" rIns="0" bIns="0" rtlCol="0" anchor="t" anchorCtr="0">
            <a:spAutoFit/>
          </a:bodyPr>
          <a:lstStyle/>
          <a:p>
            <a:r>
              <a:rPr lang="da-DK" sz="1200" noProof="0" dirty="0"/>
              <a:t>Nyt tekst niveau - Klik ENTER, Nyt underpunkt (øg indrykning):  ENTER og TAB </a:t>
            </a:r>
            <a:endParaRPr lang="da-DK" sz="1200" dirty="0"/>
          </a:p>
          <a:p>
            <a:r>
              <a:rPr lang="da-DK" sz="1200" noProof="0" dirty="0"/>
              <a:t>Gå et niveau tilbage (formindsk indrykning): SHIFT + TAB</a:t>
            </a:r>
            <a:endParaRPr lang="da-DK" sz="1200" dirty="0"/>
          </a:p>
          <a:p>
            <a:r>
              <a:rPr lang="da-DK" sz="1200" noProof="0" dirty="0"/>
              <a:t>Se mere på Brugerguiden.</a:t>
            </a:r>
            <a:endParaRPr lang="da-DK" sz="1200" dirty="0"/>
          </a:p>
        </p:txBody>
      </p:sp>
      <p:sp>
        <p:nvSpPr>
          <p:cNvPr id="14" name="TextBox 13">
            <a:extLst>
              <a:ext uri="{FF2B5EF4-FFF2-40B4-BE49-F238E27FC236}">
                <a16:creationId xmlns:a16="http://schemas.microsoft.com/office/drawing/2014/main" id="{F98114CD-897A-46B0-A9D9-3351AFE55FA9}"/>
              </a:ext>
            </a:extLst>
          </p:cNvPr>
          <p:cNvSpPr txBox="1"/>
          <p:nvPr userDrawn="1"/>
        </p:nvSpPr>
        <p:spPr>
          <a:xfrm>
            <a:off x="10393" y="-237841"/>
            <a:ext cx="7985033" cy="184666"/>
          </a:xfrm>
          <a:prstGeom prst="rect">
            <a:avLst/>
          </a:prstGeom>
          <a:noFill/>
        </p:spPr>
        <p:txBody>
          <a:bodyPr wrap="square" lIns="0" tIns="0" rIns="0" bIns="0" rtlCol="0" anchor="b" anchorCtr="0">
            <a:spAutoFit/>
          </a:bodyPr>
          <a:lstStyle/>
          <a:p>
            <a:pPr algn="l"/>
            <a:r>
              <a:rPr lang="da-DK" sz="1200" noProof="0" dirty="0"/>
              <a:t>Klik på ikonet for at indsætte billede via Stifinder, eller marker rammen og vælg billede via Templafy-kolonnen til højre. </a:t>
            </a:r>
            <a:endParaRPr lang="da-DK" sz="1200" dirty="0"/>
          </a:p>
        </p:txBody>
      </p:sp>
      <p:sp>
        <p:nvSpPr>
          <p:cNvPr id="13" name="Billedepladsholder">
            <a:extLst>
              <a:ext uri="{FF2B5EF4-FFF2-40B4-BE49-F238E27FC236}">
                <a16:creationId xmlns:a16="http://schemas.microsoft.com/office/drawing/2014/main" id="{649AB22E-D649-49BA-9454-8E6419ECC780}"/>
              </a:ext>
            </a:extLst>
          </p:cNvPr>
          <p:cNvSpPr>
            <a:spLocks noGrp="1"/>
          </p:cNvSpPr>
          <p:nvPr>
            <p:ph type="pic" sz="quarter" idx="14" hasCustomPrompt="1"/>
          </p:nvPr>
        </p:nvSpPr>
        <p:spPr>
          <a:xfrm>
            <a:off x="0" y="0"/>
            <a:ext cx="12193200" cy="2527300"/>
          </a:xfrm>
          <a:prstGeom prst="rect">
            <a:avLst/>
          </a:prstGeom>
          <a:noFill/>
        </p:spPr>
        <p:txBody>
          <a:bodyPr wrap="square" lIns="0" tIns="648000" anchor="ctr" anchorCtr="0">
            <a:noAutofit/>
          </a:bodyPr>
          <a:lstStyle>
            <a:lvl1pPr marL="0" indent="0" algn="ctr">
              <a:lnSpc>
                <a:spcPct val="100000"/>
              </a:lnSpc>
              <a:spcBef>
                <a:spcPts val="0"/>
              </a:spcBef>
              <a:spcAft>
                <a:spcPts val="0"/>
              </a:spcAft>
              <a:buNone/>
              <a:defRPr sz="1598" b="0"/>
            </a:lvl1pPr>
          </a:lstStyle>
          <a:p>
            <a:r>
              <a:rPr lang="da-DK" dirty="0"/>
              <a:t>Klik på ikonet for at indsætte billede via Stifinder, eller marker rammen og vælg billede via Templafy-kolonnen til højre. </a:t>
            </a:r>
          </a:p>
        </p:txBody>
      </p:sp>
      <p:sp>
        <p:nvSpPr>
          <p:cNvPr id="3" name="Content Placeholder 2"/>
          <p:cNvSpPr>
            <a:spLocks noGrp="1"/>
          </p:cNvSpPr>
          <p:nvPr>
            <p:ph idx="1" hasCustomPrompt="1"/>
          </p:nvPr>
        </p:nvSpPr>
        <p:spPr>
          <a:xfrm>
            <a:off x="1080000" y="2930875"/>
            <a:ext cx="3024000" cy="2699209"/>
          </a:xfrm>
        </p:spPr>
        <p:txBody>
          <a:bodyPr/>
          <a:lstStyle>
            <a:lvl1pPr>
              <a:defRPr/>
            </a:lvl1pPr>
            <a:lvl2pPr>
              <a:defRPr/>
            </a:lvl2pPr>
            <a:lvl3pPr>
              <a:defRPr/>
            </a:lvl3pPr>
            <a:lvl4pPr>
              <a:defRPr/>
            </a:lvl4pPr>
            <a:lvl5pPr>
              <a:defRPr/>
            </a:lvl5pPr>
          </a:lstStyle>
          <a:p>
            <a:pPr lvl="0"/>
            <a:r>
              <a:rPr lang="da-DK" noProof="0" dirty="0"/>
              <a:t>Klik for at tilføje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a:t>
            </a:r>
            <a:endParaRPr lang="da-DK" dirty="0"/>
          </a:p>
          <a:p>
            <a:pPr lvl="6"/>
            <a:r>
              <a:rPr lang="da-DK" noProof="0" dirty="0"/>
              <a:t>7</a:t>
            </a:r>
            <a:endParaRPr lang="da-DK" dirty="0"/>
          </a:p>
          <a:p>
            <a:pPr lvl="7"/>
            <a:r>
              <a:rPr lang="da-DK" noProof="0" dirty="0"/>
              <a:t>8</a:t>
            </a:r>
            <a:endParaRPr lang="da-DK" dirty="0"/>
          </a:p>
          <a:p>
            <a:pPr lvl="8"/>
            <a:r>
              <a:rPr lang="da-DK" noProof="0" dirty="0"/>
              <a:t>9</a:t>
            </a:r>
            <a:endParaRPr lang="da-DK" dirty="0"/>
          </a:p>
        </p:txBody>
      </p:sp>
      <p:sp>
        <p:nvSpPr>
          <p:cNvPr id="7" name="Content Placeholder 3">
            <a:extLst>
              <a:ext uri="{FF2B5EF4-FFF2-40B4-BE49-F238E27FC236}">
                <a16:creationId xmlns:a16="http://schemas.microsoft.com/office/drawing/2014/main" id="{FFE1C44D-89EC-4C4E-B86F-F5A11556B02D}"/>
              </a:ext>
            </a:extLst>
          </p:cNvPr>
          <p:cNvSpPr>
            <a:spLocks noGrp="1"/>
          </p:cNvSpPr>
          <p:nvPr>
            <p:ph sz="half" idx="2" hasCustomPrompt="1"/>
          </p:nvPr>
        </p:nvSpPr>
        <p:spPr>
          <a:xfrm>
            <a:off x="4583456" y="2930874"/>
            <a:ext cx="3024000" cy="2699208"/>
          </a:xfrm>
        </p:spPr>
        <p:txBody>
          <a:bodyPr/>
          <a:lstStyle>
            <a:lvl1pPr>
              <a:defRPr/>
            </a:lvl1pPr>
            <a:lvl5pPr>
              <a:defRPr/>
            </a:lvl5pPr>
          </a:lstStyle>
          <a:p>
            <a:pPr lvl="0"/>
            <a:r>
              <a:rPr lang="da-DK" noProof="0" dirty="0"/>
              <a:t>Klik for at tilføje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a:t>
            </a:r>
            <a:endParaRPr lang="da-DK" dirty="0"/>
          </a:p>
          <a:p>
            <a:pPr lvl="6"/>
            <a:r>
              <a:rPr lang="da-DK" noProof="0" dirty="0"/>
              <a:t>7</a:t>
            </a:r>
            <a:endParaRPr lang="da-DK" dirty="0"/>
          </a:p>
          <a:p>
            <a:pPr lvl="7"/>
            <a:r>
              <a:rPr lang="da-DK" noProof="0" dirty="0"/>
              <a:t>8</a:t>
            </a:r>
            <a:endParaRPr lang="da-DK" dirty="0"/>
          </a:p>
          <a:p>
            <a:pPr lvl="8"/>
            <a:r>
              <a:rPr lang="da-DK" noProof="0" dirty="0"/>
              <a:t>9</a:t>
            </a:r>
            <a:endParaRPr lang="da-DK" dirty="0"/>
          </a:p>
        </p:txBody>
      </p:sp>
      <p:sp>
        <p:nvSpPr>
          <p:cNvPr id="8" name="Content Placeholder 4">
            <a:extLst>
              <a:ext uri="{FF2B5EF4-FFF2-40B4-BE49-F238E27FC236}">
                <a16:creationId xmlns:a16="http://schemas.microsoft.com/office/drawing/2014/main" id="{94F38662-B2A0-40D9-88F7-79E3914812AA}"/>
              </a:ext>
            </a:extLst>
          </p:cNvPr>
          <p:cNvSpPr>
            <a:spLocks noGrp="1"/>
          </p:cNvSpPr>
          <p:nvPr>
            <p:ph sz="half" idx="13" hasCustomPrompt="1"/>
          </p:nvPr>
        </p:nvSpPr>
        <p:spPr>
          <a:xfrm>
            <a:off x="8086913" y="2930874"/>
            <a:ext cx="3024000" cy="2698401"/>
          </a:xfrm>
        </p:spPr>
        <p:txBody>
          <a:bodyPr/>
          <a:lstStyle>
            <a:lvl1pPr>
              <a:defRPr/>
            </a:lvl1pPr>
            <a:lvl5pPr>
              <a:defRPr/>
            </a:lvl5pPr>
          </a:lstStyle>
          <a:p>
            <a:pPr lvl="0"/>
            <a:r>
              <a:rPr lang="da-DK" noProof="0" dirty="0"/>
              <a:t>Klik for at tilføje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a:t>
            </a:r>
            <a:endParaRPr lang="da-DK" dirty="0"/>
          </a:p>
          <a:p>
            <a:pPr lvl="6"/>
            <a:r>
              <a:rPr lang="da-DK" noProof="0" dirty="0"/>
              <a:t>7</a:t>
            </a:r>
            <a:endParaRPr lang="da-DK" dirty="0"/>
          </a:p>
          <a:p>
            <a:pPr lvl="7"/>
            <a:r>
              <a:rPr lang="da-DK" noProof="0" dirty="0"/>
              <a:t>8</a:t>
            </a:r>
            <a:endParaRPr lang="da-DK" dirty="0"/>
          </a:p>
          <a:p>
            <a:pPr lvl="8"/>
            <a:r>
              <a:rPr lang="da-DK" noProof="0" dirty="0"/>
              <a:t>9</a:t>
            </a:r>
            <a:endParaRPr lang="da-DK" dirty="0"/>
          </a:p>
        </p:txBody>
      </p:sp>
      <p:sp>
        <p:nvSpPr>
          <p:cNvPr id="10" name="Date Placeholder 9">
            <a:extLst>
              <a:ext uri="{FF2B5EF4-FFF2-40B4-BE49-F238E27FC236}">
                <a16:creationId xmlns:a16="http://schemas.microsoft.com/office/drawing/2014/main" id="{9A51D51C-0A75-4759-A1DC-E03EA19B7647}"/>
              </a:ext>
            </a:extLst>
          </p:cNvPr>
          <p:cNvSpPr>
            <a:spLocks noGrp="1"/>
          </p:cNvSpPr>
          <p:nvPr>
            <p:ph type="dt" sz="half" idx="10"/>
          </p:nvPr>
        </p:nvSpPr>
        <p:spPr/>
        <p:txBody>
          <a:bodyPr/>
          <a:lstStyle/>
          <a:p>
            <a:fld id="{D1A30CF4-635E-4913-B8C9-E24AADFEC70C}" type="datetime6">
              <a:rPr lang="da-DK" smtClean="0"/>
              <a:t>14.1.2025</a:t>
            </a:fld>
            <a:endParaRPr lang="da-DK" dirty="0"/>
          </a:p>
        </p:txBody>
      </p:sp>
      <p:sp>
        <p:nvSpPr>
          <p:cNvPr id="11" name="Footer Placeholder 10">
            <a:extLst>
              <a:ext uri="{FF2B5EF4-FFF2-40B4-BE49-F238E27FC236}">
                <a16:creationId xmlns:a16="http://schemas.microsoft.com/office/drawing/2014/main" id="{9C21B955-D3EA-48BD-A3E1-CDAC17A5F7AF}"/>
              </a:ext>
            </a:extLst>
          </p:cNvPr>
          <p:cNvSpPr>
            <a:spLocks noGrp="1"/>
          </p:cNvSpPr>
          <p:nvPr>
            <p:ph type="ftr" sz="quarter" idx="11"/>
          </p:nvPr>
        </p:nvSpPr>
        <p:spPr/>
        <p:txBody>
          <a:bodyPr/>
          <a:lstStyle/>
          <a:p>
            <a:endParaRPr lang="da-DK" dirty="0"/>
          </a:p>
        </p:txBody>
      </p:sp>
      <p:sp>
        <p:nvSpPr>
          <p:cNvPr id="12" name="Slide Number Placeholder 11">
            <a:extLst>
              <a:ext uri="{FF2B5EF4-FFF2-40B4-BE49-F238E27FC236}">
                <a16:creationId xmlns:a16="http://schemas.microsoft.com/office/drawing/2014/main" id="{71C405B7-FAC3-49D3-B550-60A333DE999E}"/>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33904679"/>
      </p:ext>
    </p:extLst>
  </p:cSld>
  <p:clrMapOvr>
    <a:masterClrMapping/>
  </p:clrMapOvr>
  <p:extLst>
    <p:ext uri="{DCECCB84-F9BA-43D5-87BE-67443E8EF086}">
      <p15:sldGuideLst xmlns:p15="http://schemas.microsoft.com/office/powerpoint/2012/main">
        <p15:guide id="1" pos="2884" userDrawn="1">
          <p15:clr>
            <a:srgbClr val="F26B43"/>
          </p15:clr>
        </p15:guide>
        <p15:guide id="2" pos="2586" userDrawn="1">
          <p15:clr>
            <a:srgbClr val="F26B43"/>
          </p15:clr>
        </p15:guide>
        <p15:guide id="3" pos="4793" userDrawn="1">
          <p15:clr>
            <a:srgbClr val="F26B43"/>
          </p15:clr>
        </p15:guide>
        <p15:guide id="4" pos="5094" userDrawn="1">
          <p15:clr>
            <a:srgbClr val="F26B43"/>
          </p15:clr>
        </p15:guide>
        <p15:guide id="5" orient="horz" pos="1845" userDrawn="1">
          <p15:clr>
            <a:srgbClr val="F26B43"/>
          </p15:clr>
        </p15:guide>
        <p15:guide id="6" orient="horz" pos="1594" userDrawn="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lede, Titel og 1 indhold ">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B5759C3-7F22-4CFF-B3C3-ECEEB068CCFE}"/>
              </a:ext>
            </a:extLst>
          </p:cNvPr>
          <p:cNvSpPr txBox="1"/>
          <p:nvPr userDrawn="1"/>
        </p:nvSpPr>
        <p:spPr>
          <a:xfrm>
            <a:off x="19666" y="6904800"/>
            <a:ext cx="11306337" cy="553998"/>
          </a:xfrm>
          <a:prstGeom prst="rect">
            <a:avLst/>
          </a:prstGeom>
          <a:noFill/>
        </p:spPr>
        <p:txBody>
          <a:bodyPr wrap="square" lIns="0" tIns="0" rIns="0" bIns="0" rtlCol="0" anchor="t" anchorCtr="0">
            <a:spAutoFit/>
          </a:bodyPr>
          <a:lstStyle/>
          <a:p>
            <a:r>
              <a:rPr lang="da-DK" sz="1200" noProof="0" dirty="0"/>
              <a:t>Nyt tekst niveau - Klik ENTER, Nyt underpunkt (øg indrykning):  ENTER og TAB </a:t>
            </a:r>
            <a:endParaRPr lang="da-DK" sz="1200" dirty="0"/>
          </a:p>
          <a:p>
            <a:r>
              <a:rPr lang="da-DK" sz="1200" noProof="0" dirty="0"/>
              <a:t>Gå et niveau tilbage (formindsk indrykning): SHIFT + TAB</a:t>
            </a:r>
            <a:endParaRPr lang="da-DK" sz="1200" dirty="0"/>
          </a:p>
          <a:p>
            <a:r>
              <a:rPr lang="da-DK" sz="1200" noProof="0" dirty="0"/>
              <a:t>Se mere på Brugerguiden.</a:t>
            </a:r>
            <a:endParaRPr lang="da-DK" sz="1200" dirty="0"/>
          </a:p>
        </p:txBody>
      </p:sp>
      <p:sp>
        <p:nvSpPr>
          <p:cNvPr id="11" name="TextBox 10">
            <a:extLst>
              <a:ext uri="{FF2B5EF4-FFF2-40B4-BE49-F238E27FC236}">
                <a16:creationId xmlns:a16="http://schemas.microsoft.com/office/drawing/2014/main" id="{2FF8D961-7B2C-4465-A2BB-2B595E2F01E2}"/>
              </a:ext>
            </a:extLst>
          </p:cNvPr>
          <p:cNvSpPr txBox="1"/>
          <p:nvPr userDrawn="1"/>
        </p:nvSpPr>
        <p:spPr>
          <a:xfrm>
            <a:off x="10391" y="-237841"/>
            <a:ext cx="7762009" cy="184666"/>
          </a:xfrm>
          <a:prstGeom prst="rect">
            <a:avLst/>
          </a:prstGeom>
          <a:noFill/>
        </p:spPr>
        <p:txBody>
          <a:bodyPr wrap="square" lIns="0" tIns="0" rIns="0" bIns="0" rtlCol="0" anchor="b" anchorCtr="0">
            <a:spAutoFit/>
          </a:bodyPr>
          <a:lstStyle/>
          <a:p>
            <a:pPr algn="l"/>
            <a:r>
              <a:rPr lang="da-DK" sz="1200" noProof="0" dirty="0"/>
              <a:t>Klik på ikonet for at indsætte billede via Stifinder, eller marker rammen og vælg billede via Templafy-kolonnen til højre. </a:t>
            </a:r>
            <a:endParaRPr lang="da-DK" sz="1200" dirty="0"/>
          </a:p>
        </p:txBody>
      </p:sp>
      <p:sp>
        <p:nvSpPr>
          <p:cNvPr id="7" name="Billedepladsholder">
            <a:extLst>
              <a:ext uri="{FF2B5EF4-FFF2-40B4-BE49-F238E27FC236}">
                <a16:creationId xmlns:a16="http://schemas.microsoft.com/office/drawing/2014/main" id="{0BAB93EC-C178-4AAB-92EC-63A0BA67B310}"/>
              </a:ext>
            </a:extLst>
          </p:cNvPr>
          <p:cNvSpPr>
            <a:spLocks noGrp="1"/>
          </p:cNvSpPr>
          <p:nvPr>
            <p:ph type="pic" sz="quarter" idx="14" hasCustomPrompt="1"/>
          </p:nvPr>
        </p:nvSpPr>
        <p:spPr>
          <a:xfrm>
            <a:off x="0" y="0"/>
            <a:ext cx="12193200" cy="2527300"/>
          </a:xfrm>
          <a:prstGeom prst="rect">
            <a:avLst/>
          </a:prstGeom>
          <a:noFill/>
        </p:spPr>
        <p:txBody>
          <a:bodyPr wrap="square" lIns="0" tIns="648000" anchor="ctr" anchorCtr="0">
            <a:noAutofit/>
          </a:bodyPr>
          <a:lstStyle>
            <a:lvl1pPr marL="0" indent="0" algn="ctr">
              <a:lnSpc>
                <a:spcPct val="100000"/>
              </a:lnSpc>
              <a:spcBef>
                <a:spcPts val="0"/>
              </a:spcBef>
              <a:spcAft>
                <a:spcPts val="0"/>
              </a:spcAft>
              <a:buNone/>
              <a:defRPr sz="1598" b="0"/>
            </a:lvl1pPr>
          </a:lstStyle>
          <a:p>
            <a:r>
              <a:rPr lang="da-DK" dirty="0"/>
              <a:t>Klik på ikonet for at indsætte billede via Stifinder, eller marker rammen og vælg billede via Templafy-kolonnen til højre. </a:t>
            </a:r>
          </a:p>
        </p:txBody>
      </p:sp>
      <p:sp>
        <p:nvSpPr>
          <p:cNvPr id="8" name="Title 1">
            <a:extLst>
              <a:ext uri="{FF2B5EF4-FFF2-40B4-BE49-F238E27FC236}">
                <a16:creationId xmlns:a16="http://schemas.microsoft.com/office/drawing/2014/main" id="{F7434774-8FF1-4896-800B-8BA189F6B7DB}"/>
              </a:ext>
            </a:extLst>
          </p:cNvPr>
          <p:cNvSpPr>
            <a:spLocks noGrp="1"/>
          </p:cNvSpPr>
          <p:nvPr>
            <p:ph type="title" hasCustomPrompt="1"/>
          </p:nvPr>
        </p:nvSpPr>
        <p:spPr>
          <a:xfrm>
            <a:off x="1080001" y="2660073"/>
            <a:ext cx="10031999" cy="729262"/>
          </a:xfrm>
        </p:spPr>
        <p:txBody>
          <a:bodyPr/>
          <a:lstStyle/>
          <a:p>
            <a:r>
              <a:rPr lang="da-DK" dirty="0"/>
              <a:t>Klik for at tilføje titel</a:t>
            </a:r>
          </a:p>
        </p:txBody>
      </p:sp>
      <p:sp>
        <p:nvSpPr>
          <p:cNvPr id="9" name="Content Placeholder 2">
            <a:extLst>
              <a:ext uri="{FF2B5EF4-FFF2-40B4-BE49-F238E27FC236}">
                <a16:creationId xmlns:a16="http://schemas.microsoft.com/office/drawing/2014/main" id="{D8E666FB-6277-4B54-B606-F5C439C348FE}"/>
              </a:ext>
            </a:extLst>
          </p:cNvPr>
          <p:cNvSpPr>
            <a:spLocks noGrp="1"/>
          </p:cNvSpPr>
          <p:nvPr>
            <p:ph idx="1" hasCustomPrompt="1"/>
          </p:nvPr>
        </p:nvSpPr>
        <p:spPr>
          <a:xfrm>
            <a:off x="1080001" y="3793320"/>
            <a:ext cx="10031999" cy="1835956"/>
          </a:xfrm>
        </p:spPr>
        <p:txBody>
          <a:bodyPr rIns="0"/>
          <a:lstStyle>
            <a:lvl1pPr>
              <a:defRPr/>
            </a:lvl1pPr>
            <a:lvl2pPr>
              <a:defRPr/>
            </a:lvl2pPr>
            <a:lvl3pPr>
              <a:defRPr/>
            </a:lvl3pPr>
            <a:lvl4pPr>
              <a:defRPr/>
            </a:lvl4pPr>
            <a:lvl5pPr>
              <a:defRPr/>
            </a:lvl5pPr>
          </a:lstStyle>
          <a:p>
            <a:pPr lvl="0"/>
            <a:r>
              <a:rPr lang="da-DK" noProof="0" dirty="0"/>
              <a:t>Klik for at tilføje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a:t>
            </a:r>
            <a:endParaRPr lang="da-DK" dirty="0"/>
          </a:p>
          <a:p>
            <a:pPr lvl="6"/>
            <a:r>
              <a:rPr lang="da-DK" noProof="0" dirty="0"/>
              <a:t>7</a:t>
            </a:r>
            <a:endParaRPr lang="da-DK" dirty="0"/>
          </a:p>
          <a:p>
            <a:pPr lvl="7"/>
            <a:r>
              <a:rPr lang="da-DK" noProof="0" dirty="0"/>
              <a:t>8</a:t>
            </a:r>
            <a:endParaRPr lang="da-DK" dirty="0"/>
          </a:p>
          <a:p>
            <a:pPr lvl="8"/>
            <a:r>
              <a:rPr lang="da-DK" noProof="0" dirty="0"/>
              <a:t>9</a:t>
            </a:r>
            <a:endParaRPr lang="da-DK" dirty="0"/>
          </a:p>
        </p:txBody>
      </p:sp>
      <p:sp>
        <p:nvSpPr>
          <p:cNvPr id="3" name="Slide Number Placeholder 2">
            <a:extLst>
              <a:ext uri="{FF2B5EF4-FFF2-40B4-BE49-F238E27FC236}">
                <a16:creationId xmlns:a16="http://schemas.microsoft.com/office/drawing/2014/main" id="{517D5F2A-D1FA-4CF9-943C-ACB5DA643919}"/>
              </a:ext>
            </a:extLst>
          </p:cNvPr>
          <p:cNvSpPr>
            <a:spLocks noGrp="1"/>
          </p:cNvSpPr>
          <p:nvPr>
            <p:ph type="sldNum" sz="quarter" idx="10"/>
          </p:nvPr>
        </p:nvSpPr>
        <p:spPr/>
        <p:txBody>
          <a:bodyPr/>
          <a:lstStyle/>
          <a:p>
            <a:fld id="{24C8C45C-947F-4981-8B3F-4F32E973C901}" type="slidenum">
              <a:rPr lang="da-DK" smtClean="0"/>
              <a:pPr/>
              <a:t>‹nr.›</a:t>
            </a:fld>
            <a:endParaRPr lang="da-DK" dirty="0"/>
          </a:p>
        </p:txBody>
      </p:sp>
      <p:sp>
        <p:nvSpPr>
          <p:cNvPr id="4" name="Date Placeholder 3">
            <a:extLst>
              <a:ext uri="{FF2B5EF4-FFF2-40B4-BE49-F238E27FC236}">
                <a16:creationId xmlns:a16="http://schemas.microsoft.com/office/drawing/2014/main" id="{920A2BB0-6463-4A05-8E15-FCAE95214DB8}"/>
              </a:ext>
            </a:extLst>
          </p:cNvPr>
          <p:cNvSpPr>
            <a:spLocks noGrp="1"/>
          </p:cNvSpPr>
          <p:nvPr>
            <p:ph type="dt" sz="half" idx="11"/>
          </p:nvPr>
        </p:nvSpPr>
        <p:spPr/>
        <p:txBody>
          <a:bodyPr/>
          <a:lstStyle/>
          <a:p>
            <a:fld id="{F04E0320-4C6E-4126-92A5-A266F2F4E839}" type="datetime6">
              <a:rPr lang="da-DK" smtClean="0"/>
              <a:t>14.1.2025</a:t>
            </a:fld>
            <a:endParaRPr lang="da-DK" dirty="0"/>
          </a:p>
        </p:txBody>
      </p:sp>
      <p:sp>
        <p:nvSpPr>
          <p:cNvPr id="5" name="Footer Placeholder 4">
            <a:extLst>
              <a:ext uri="{FF2B5EF4-FFF2-40B4-BE49-F238E27FC236}">
                <a16:creationId xmlns:a16="http://schemas.microsoft.com/office/drawing/2014/main" id="{7E0B47EA-787A-425B-B43B-FA402FE70206}"/>
              </a:ext>
            </a:extLst>
          </p:cNvPr>
          <p:cNvSpPr>
            <a:spLocks noGrp="1"/>
          </p:cNvSpPr>
          <p:nvPr>
            <p:ph type="ftr" sz="quarter" idx="12"/>
          </p:nvPr>
        </p:nvSpPr>
        <p:spPr/>
        <p:txBody>
          <a:bodyPr/>
          <a:lstStyle/>
          <a:p>
            <a:endParaRPr lang="da-DK" dirty="0"/>
          </a:p>
        </p:txBody>
      </p:sp>
    </p:spTree>
    <p:extLst>
      <p:ext uri="{BB962C8B-B14F-4D97-AF65-F5344CB8AC3E}">
        <p14:creationId xmlns:p14="http://schemas.microsoft.com/office/powerpoint/2010/main" val="1675293455"/>
      </p:ext>
    </p:extLst>
  </p:cSld>
  <p:clrMapOvr>
    <a:masterClrMapping/>
  </p:clrMapOvr>
  <p:extLst>
    <p:ext uri="{DCECCB84-F9BA-43D5-87BE-67443E8EF086}">
      <p15:sldGuideLst xmlns:p15="http://schemas.microsoft.com/office/powerpoint/2012/main">
        <p15:guide id="1" orient="horz" pos="2387" userDrawn="1">
          <p15:clr>
            <a:srgbClr val="F26B43"/>
          </p15:clr>
        </p15:guide>
        <p15:guide id="2" orient="horz" pos="2140" userDrawn="1">
          <p15:clr>
            <a:srgbClr val="F26B43"/>
          </p15:clr>
        </p15:guide>
        <p15:guide id="3" orient="horz" pos="1674" userDrawn="1">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lede og 2 indhol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C7272EE-2D76-4C34-A874-A41591C20FA7}"/>
              </a:ext>
            </a:extLst>
          </p:cNvPr>
          <p:cNvSpPr>
            <a:spLocks noGrp="1"/>
          </p:cNvSpPr>
          <p:nvPr>
            <p:ph type="pic" sz="quarter" idx="14" hasCustomPrompt="1"/>
          </p:nvPr>
        </p:nvSpPr>
        <p:spPr>
          <a:xfrm>
            <a:off x="1" y="0"/>
            <a:ext cx="4105275" cy="6858000"/>
          </a:xfrm>
          <a:custGeom>
            <a:avLst/>
            <a:gdLst>
              <a:gd name="connsiteX0" fmla="*/ 0 w 4105275"/>
              <a:gd name="connsiteY0" fmla="*/ 0 h 6858000"/>
              <a:gd name="connsiteX1" fmla="*/ 4105275 w 4105275"/>
              <a:gd name="connsiteY1" fmla="*/ 0 h 6858000"/>
              <a:gd name="connsiteX2" fmla="*/ 4105275 w 4105275"/>
              <a:gd name="connsiteY2" fmla="*/ 6339652 h 6858000"/>
              <a:gd name="connsiteX3" fmla="*/ 4088356 w 4105275"/>
              <a:gd name="connsiteY3" fmla="*/ 6336704 h 6858000"/>
              <a:gd name="connsiteX4" fmla="*/ 3162541 w 4105275"/>
              <a:gd name="connsiteY4" fmla="*/ 6178377 h 6858000"/>
              <a:gd name="connsiteX5" fmla="*/ 2837421 w 4105275"/>
              <a:gd name="connsiteY5" fmla="*/ 6123344 h 6858000"/>
              <a:gd name="connsiteX6" fmla="*/ 2828108 w 4105275"/>
              <a:gd name="connsiteY6" fmla="*/ 6121778 h 6858000"/>
              <a:gd name="connsiteX7" fmla="*/ 1221304 w 4105275"/>
              <a:gd name="connsiteY7" fmla="*/ 5889453 h 6858000"/>
              <a:gd name="connsiteX8" fmla="*/ 834 w 4105275"/>
              <a:gd name="connsiteY8" fmla="*/ 5970140 h 6858000"/>
              <a:gd name="connsiteX9" fmla="*/ 834 w 4105275"/>
              <a:gd name="connsiteY9" fmla="*/ 5983263 h 6858000"/>
              <a:gd name="connsiteX10" fmla="*/ 801527 w 4105275"/>
              <a:gd name="connsiteY10" fmla="*/ 5883949 h 6858000"/>
              <a:gd name="connsiteX11" fmla="*/ 1219102 w 4105275"/>
              <a:gd name="connsiteY11" fmla="*/ 5901856 h 6858000"/>
              <a:gd name="connsiteX12" fmla="*/ 2825864 w 4105275"/>
              <a:gd name="connsiteY12" fmla="*/ 6134054 h 6858000"/>
              <a:gd name="connsiteX13" fmla="*/ 3160298 w 4105275"/>
              <a:gd name="connsiteY13" fmla="*/ 6190781 h 6858000"/>
              <a:gd name="connsiteX14" fmla="*/ 4082017 w 4105275"/>
              <a:gd name="connsiteY14" fmla="*/ 6348335 h 6858000"/>
              <a:gd name="connsiteX15" fmla="*/ 4105275 w 4105275"/>
              <a:gd name="connsiteY15" fmla="*/ 6352388 h 6858000"/>
              <a:gd name="connsiteX16" fmla="*/ 4105275 w 4105275"/>
              <a:gd name="connsiteY16" fmla="*/ 6858000 h 6858000"/>
              <a:gd name="connsiteX17" fmla="*/ 0 w 4105275"/>
              <a:gd name="connsiteY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05275" h="6858000">
                <a:moveTo>
                  <a:pt x="0" y="0"/>
                </a:moveTo>
                <a:lnTo>
                  <a:pt x="4105275" y="0"/>
                </a:lnTo>
                <a:lnTo>
                  <a:pt x="4105275" y="6339652"/>
                </a:lnTo>
                <a:lnTo>
                  <a:pt x="4088356" y="6336704"/>
                </a:lnTo>
                <a:cubicBezTo>
                  <a:pt x="3798356" y="6286412"/>
                  <a:pt x="3490159" y="6233517"/>
                  <a:pt x="3162541" y="6178377"/>
                </a:cubicBezTo>
                <a:cubicBezTo>
                  <a:pt x="3051148" y="6159638"/>
                  <a:pt x="2942775" y="6141293"/>
                  <a:pt x="2837421" y="6123344"/>
                </a:cubicBezTo>
                <a:lnTo>
                  <a:pt x="2828108" y="6121778"/>
                </a:lnTo>
                <a:cubicBezTo>
                  <a:pt x="2212581" y="6017003"/>
                  <a:pt x="1680874" y="5926537"/>
                  <a:pt x="1221304" y="5889453"/>
                </a:cubicBezTo>
                <a:cubicBezTo>
                  <a:pt x="727570" y="5849659"/>
                  <a:pt x="340262" y="5875144"/>
                  <a:pt x="834" y="5970140"/>
                </a:cubicBezTo>
                <a:lnTo>
                  <a:pt x="834" y="5983263"/>
                </a:lnTo>
                <a:cubicBezTo>
                  <a:pt x="237901" y="5916419"/>
                  <a:pt x="497912" y="5883949"/>
                  <a:pt x="801527" y="5883949"/>
                </a:cubicBezTo>
                <a:cubicBezTo>
                  <a:pt x="932125" y="5883949"/>
                  <a:pt x="1070767" y="5889961"/>
                  <a:pt x="1219102" y="5901856"/>
                </a:cubicBezTo>
                <a:cubicBezTo>
                  <a:pt x="1678589" y="5938813"/>
                  <a:pt x="2210253" y="6029280"/>
                  <a:pt x="2825864" y="6134054"/>
                </a:cubicBezTo>
                <a:cubicBezTo>
                  <a:pt x="2933899" y="6152484"/>
                  <a:pt x="3045377" y="6171392"/>
                  <a:pt x="3160298" y="6190781"/>
                </a:cubicBezTo>
                <a:cubicBezTo>
                  <a:pt x="3485609" y="6245412"/>
                  <a:pt x="3792631" y="6298128"/>
                  <a:pt x="4082017" y="6348335"/>
                </a:cubicBezTo>
                <a:lnTo>
                  <a:pt x="4105275" y="6352388"/>
                </a:lnTo>
                <a:lnTo>
                  <a:pt x="4105275" y="6858000"/>
                </a:lnTo>
                <a:lnTo>
                  <a:pt x="0" y="6858000"/>
                </a:lnTo>
                <a:close/>
              </a:path>
            </a:pathLst>
          </a:custGeom>
          <a:noFill/>
        </p:spPr>
        <p:txBody>
          <a:bodyPr wrap="square" lIns="0" tIns="1080000" anchor="ctr" anchorCtr="0">
            <a:noAutofit/>
          </a:bodyPr>
          <a:lstStyle>
            <a:lvl1pPr marL="0" indent="0" algn="ctr">
              <a:lnSpc>
                <a:spcPct val="100000"/>
              </a:lnSpc>
              <a:spcAft>
                <a:spcPts val="0"/>
              </a:spcAft>
              <a:buNone/>
              <a:defRPr sz="1598" b="0"/>
            </a:lvl1pPr>
          </a:lstStyle>
          <a:p>
            <a:r>
              <a:rPr lang="da-DK" dirty="0"/>
              <a:t>Klik på ikonet for at indsætte billede via Stifinder, eller marker rammen og vælg billede via Templafy-kolonnen til højre. </a:t>
            </a:r>
          </a:p>
        </p:txBody>
      </p:sp>
      <p:sp>
        <p:nvSpPr>
          <p:cNvPr id="2" name="Title 1">
            <a:extLst>
              <a:ext uri="{FF2B5EF4-FFF2-40B4-BE49-F238E27FC236}">
                <a16:creationId xmlns:a16="http://schemas.microsoft.com/office/drawing/2014/main" id="{AC7CD6D9-7F9D-4461-876A-4F2E2E20D8E2}"/>
              </a:ext>
            </a:extLst>
          </p:cNvPr>
          <p:cNvSpPr>
            <a:spLocks noGrp="1"/>
          </p:cNvSpPr>
          <p:nvPr>
            <p:ph type="title" hasCustomPrompt="1"/>
          </p:nvPr>
        </p:nvSpPr>
        <p:spPr>
          <a:xfrm>
            <a:off x="4582800" y="1337188"/>
            <a:ext cx="6529200" cy="1189703"/>
          </a:xfrm>
        </p:spPr>
        <p:txBody>
          <a:bodyPr/>
          <a:lstStyle/>
          <a:p>
            <a:r>
              <a:rPr lang="da-DK" dirty="0"/>
              <a:t>Klik for at tilføje titel</a:t>
            </a:r>
          </a:p>
        </p:txBody>
      </p:sp>
      <p:sp>
        <p:nvSpPr>
          <p:cNvPr id="3" name="Content Placeholder 2"/>
          <p:cNvSpPr>
            <a:spLocks noGrp="1"/>
          </p:cNvSpPr>
          <p:nvPr>
            <p:ph idx="1" hasCustomPrompt="1"/>
          </p:nvPr>
        </p:nvSpPr>
        <p:spPr>
          <a:xfrm>
            <a:off x="4582800" y="2929274"/>
            <a:ext cx="3024000" cy="2700000"/>
          </a:xfrm>
        </p:spPr>
        <p:txBody>
          <a:bodyPr/>
          <a:lstStyle>
            <a:lvl1pPr>
              <a:defRPr/>
            </a:lvl1pPr>
            <a:lvl2pPr>
              <a:defRPr/>
            </a:lvl2pPr>
            <a:lvl3pPr>
              <a:defRPr/>
            </a:lvl3pPr>
            <a:lvl4pPr>
              <a:defRPr/>
            </a:lvl4pPr>
            <a:lvl5pPr>
              <a:defRPr/>
            </a:lvl5pPr>
          </a:lstStyle>
          <a:p>
            <a:pPr lvl="0"/>
            <a:r>
              <a:rPr lang="da-DK" noProof="0" dirty="0"/>
              <a:t>Klik for at tilføje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a:t>
            </a:r>
            <a:endParaRPr lang="da-DK" dirty="0"/>
          </a:p>
          <a:p>
            <a:pPr lvl="6"/>
            <a:r>
              <a:rPr lang="da-DK" noProof="0" dirty="0"/>
              <a:t>7</a:t>
            </a:r>
            <a:endParaRPr lang="da-DK" dirty="0"/>
          </a:p>
          <a:p>
            <a:pPr lvl="7"/>
            <a:r>
              <a:rPr lang="da-DK" noProof="0" dirty="0"/>
              <a:t>8</a:t>
            </a:r>
            <a:endParaRPr lang="da-DK" dirty="0"/>
          </a:p>
          <a:p>
            <a:pPr lvl="8"/>
            <a:r>
              <a:rPr lang="da-DK" noProof="0" dirty="0"/>
              <a:t>9</a:t>
            </a:r>
            <a:endParaRPr lang="da-DK" dirty="0"/>
          </a:p>
        </p:txBody>
      </p:sp>
      <p:sp>
        <p:nvSpPr>
          <p:cNvPr id="7" name="Content Placeholder 3">
            <a:extLst>
              <a:ext uri="{FF2B5EF4-FFF2-40B4-BE49-F238E27FC236}">
                <a16:creationId xmlns:a16="http://schemas.microsoft.com/office/drawing/2014/main" id="{FFE1C44D-89EC-4C4E-B86F-F5A11556B02D}"/>
              </a:ext>
            </a:extLst>
          </p:cNvPr>
          <p:cNvSpPr>
            <a:spLocks noGrp="1"/>
          </p:cNvSpPr>
          <p:nvPr>
            <p:ph sz="half" idx="2" hasCustomPrompt="1"/>
          </p:nvPr>
        </p:nvSpPr>
        <p:spPr>
          <a:xfrm>
            <a:off x="8085600" y="2929274"/>
            <a:ext cx="3024000" cy="2700000"/>
          </a:xfrm>
        </p:spPr>
        <p:txBody>
          <a:bodyPr/>
          <a:lstStyle>
            <a:lvl1pPr>
              <a:defRPr/>
            </a:lvl1pPr>
            <a:lvl5pPr>
              <a:defRPr/>
            </a:lvl5pPr>
          </a:lstStyle>
          <a:p>
            <a:pPr lvl="0"/>
            <a:r>
              <a:rPr lang="da-DK" noProof="0" dirty="0"/>
              <a:t>Klik for at tilføje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a:t>
            </a:r>
            <a:endParaRPr lang="da-DK" dirty="0"/>
          </a:p>
          <a:p>
            <a:pPr lvl="6"/>
            <a:r>
              <a:rPr lang="da-DK" noProof="0" dirty="0"/>
              <a:t>7</a:t>
            </a:r>
            <a:endParaRPr lang="da-DK" dirty="0"/>
          </a:p>
          <a:p>
            <a:pPr lvl="7"/>
            <a:r>
              <a:rPr lang="da-DK" noProof="0" dirty="0"/>
              <a:t>8</a:t>
            </a:r>
            <a:endParaRPr lang="da-DK" dirty="0"/>
          </a:p>
          <a:p>
            <a:pPr lvl="8"/>
            <a:r>
              <a:rPr lang="da-DK" noProof="0" dirty="0"/>
              <a:t>9</a:t>
            </a:r>
            <a:endParaRPr lang="da-DK" dirty="0"/>
          </a:p>
        </p:txBody>
      </p:sp>
      <p:sp>
        <p:nvSpPr>
          <p:cNvPr id="4" name="Text Placeholder 3">
            <a:extLst>
              <a:ext uri="{FF2B5EF4-FFF2-40B4-BE49-F238E27FC236}">
                <a16:creationId xmlns:a16="http://schemas.microsoft.com/office/drawing/2014/main" id="{BF72240A-47AC-44E8-AA37-14D69DD79E38}"/>
              </a:ext>
            </a:extLst>
          </p:cNvPr>
          <p:cNvSpPr>
            <a:spLocks noGrp="1"/>
          </p:cNvSpPr>
          <p:nvPr>
            <p:ph type="body" sz="quarter" idx="15" hasCustomPrompt="1"/>
          </p:nvPr>
        </p:nvSpPr>
        <p:spPr>
          <a:xfrm>
            <a:off x="4582801" y="308254"/>
            <a:ext cx="3026088" cy="983421"/>
          </a:xfrm>
        </p:spPr>
        <p:txBody>
          <a:bodyPr/>
          <a:lstStyle>
            <a:lvl1pPr marL="0" indent="0">
              <a:lnSpc>
                <a:spcPct val="120000"/>
              </a:lnSpc>
              <a:spcBef>
                <a:spcPts val="0"/>
              </a:spcBef>
              <a:spcAft>
                <a:spcPts val="0"/>
              </a:spcAft>
              <a:buNone/>
              <a:defRPr sz="1000" b="0">
                <a:solidFill>
                  <a:schemeClr val="tx1"/>
                </a:solidFill>
                <a:latin typeface="+mn-lt"/>
              </a:defRPr>
            </a:lvl1pPr>
            <a:lvl2pPr marL="0" indent="0">
              <a:lnSpc>
                <a:spcPct val="120000"/>
              </a:lnSpc>
              <a:spcBef>
                <a:spcPts val="0"/>
              </a:spcBef>
              <a:spcAft>
                <a:spcPts val="0"/>
              </a:spcAft>
              <a:buNone/>
              <a:defRPr sz="1000" b="0">
                <a:solidFill>
                  <a:schemeClr val="tx1"/>
                </a:solidFill>
                <a:latin typeface="+mn-lt"/>
              </a:defRPr>
            </a:lvl2pPr>
            <a:lvl3pPr marL="0" indent="0">
              <a:lnSpc>
                <a:spcPct val="120000"/>
              </a:lnSpc>
              <a:spcBef>
                <a:spcPts val="0"/>
              </a:spcBef>
              <a:spcAft>
                <a:spcPts val="0"/>
              </a:spcAft>
              <a:buNone/>
              <a:defRPr sz="1000" b="0">
                <a:solidFill>
                  <a:schemeClr val="tx1"/>
                </a:solidFill>
                <a:latin typeface="+mn-lt"/>
              </a:defRPr>
            </a:lvl3pPr>
            <a:lvl4pPr marL="0">
              <a:lnSpc>
                <a:spcPct val="120000"/>
              </a:lnSpc>
              <a:spcBef>
                <a:spcPts val="0"/>
              </a:spcBef>
              <a:spcAft>
                <a:spcPts val="0"/>
              </a:spcAft>
              <a:buNone/>
              <a:defRPr sz="1000" b="0" i="0">
                <a:solidFill>
                  <a:schemeClr val="tx1"/>
                </a:solidFill>
                <a:latin typeface="+mn-lt"/>
              </a:defRPr>
            </a:lvl4pPr>
            <a:lvl5pPr marL="0">
              <a:lnSpc>
                <a:spcPct val="120000"/>
              </a:lnSpc>
              <a:spcBef>
                <a:spcPts val="0"/>
              </a:spcBef>
              <a:spcAft>
                <a:spcPts val="0"/>
              </a:spcAft>
              <a:buNone/>
              <a:defRPr sz="1000" b="0">
                <a:solidFill>
                  <a:schemeClr val="tx1"/>
                </a:solidFill>
                <a:latin typeface="+mn-lt"/>
              </a:defRPr>
            </a:lvl5pPr>
            <a:lvl6pPr marL="0" indent="0">
              <a:lnSpc>
                <a:spcPct val="120000"/>
              </a:lnSpc>
              <a:spcBef>
                <a:spcPts val="0"/>
              </a:spcBef>
              <a:spcAft>
                <a:spcPts val="0"/>
              </a:spcAft>
              <a:buNone/>
              <a:defRPr sz="1000" b="0">
                <a:solidFill>
                  <a:schemeClr val="tx1"/>
                </a:solidFill>
                <a:latin typeface="+mn-lt"/>
              </a:defRPr>
            </a:lvl6pPr>
            <a:lvl7pPr marL="0">
              <a:lnSpc>
                <a:spcPct val="120000"/>
              </a:lnSpc>
              <a:spcBef>
                <a:spcPts val="0"/>
              </a:spcBef>
              <a:spcAft>
                <a:spcPts val="0"/>
              </a:spcAft>
              <a:buNone/>
              <a:defRPr sz="1000" b="0">
                <a:solidFill>
                  <a:schemeClr val="tx1"/>
                </a:solidFill>
                <a:latin typeface="+mn-lt"/>
              </a:defRPr>
            </a:lvl7pPr>
            <a:lvl8pPr marL="0">
              <a:lnSpc>
                <a:spcPct val="120000"/>
              </a:lnSpc>
              <a:spcBef>
                <a:spcPts val="0"/>
              </a:spcBef>
              <a:spcAft>
                <a:spcPts val="0"/>
              </a:spcAft>
              <a:buNone/>
              <a:defRPr sz="1000" b="0">
                <a:solidFill>
                  <a:schemeClr val="tx1"/>
                </a:solidFill>
                <a:latin typeface="+mn-lt"/>
              </a:defRPr>
            </a:lvl8pPr>
            <a:lvl9pPr marL="0">
              <a:lnSpc>
                <a:spcPct val="120000"/>
              </a:lnSpc>
              <a:spcBef>
                <a:spcPts val="0"/>
              </a:spcBef>
              <a:spcAft>
                <a:spcPts val="0"/>
              </a:spcAft>
              <a:buNone/>
              <a:defRPr sz="1000" b="0">
                <a:solidFill>
                  <a:schemeClr val="tx1"/>
                </a:solidFill>
                <a:latin typeface="+mn-lt"/>
              </a:defRPr>
            </a:lvl9pPr>
          </a:lstStyle>
          <a:p>
            <a:pPr lvl="0"/>
            <a:r>
              <a:rPr lang="da-DK" noProof="0" dirty="0"/>
              <a:t>Klik for at tilføje billedtekst</a:t>
            </a:r>
            <a:endParaRPr lang="da-DK" dirty="0"/>
          </a:p>
          <a:p>
            <a:pPr lvl="1"/>
            <a:r>
              <a:rPr lang="da-DK" noProof="0" dirty="0"/>
              <a:t>2</a:t>
            </a:r>
            <a:endParaRPr lang="da-DK" dirty="0"/>
          </a:p>
          <a:p>
            <a:pPr lvl="2"/>
            <a:r>
              <a:rPr lang="da-DK" noProof="0" dirty="0"/>
              <a:t>3</a:t>
            </a:r>
            <a:endParaRPr lang="da-DK" dirty="0"/>
          </a:p>
          <a:p>
            <a:pPr lvl="3"/>
            <a:r>
              <a:rPr lang="da-DK" noProof="0" dirty="0"/>
              <a:t>4</a:t>
            </a:r>
            <a:endParaRPr lang="da-DK" dirty="0"/>
          </a:p>
          <a:p>
            <a:pPr lvl="4"/>
            <a:r>
              <a:rPr lang="da-DK" noProof="0" dirty="0"/>
              <a:t>5</a:t>
            </a:r>
            <a:endParaRPr lang="da-DK" dirty="0"/>
          </a:p>
          <a:p>
            <a:pPr lvl="5"/>
            <a:r>
              <a:rPr lang="da-DK" noProof="0" dirty="0"/>
              <a:t>6</a:t>
            </a:r>
            <a:endParaRPr lang="da-DK" dirty="0"/>
          </a:p>
          <a:p>
            <a:pPr lvl="6"/>
            <a:r>
              <a:rPr lang="da-DK" noProof="0" dirty="0"/>
              <a:t>7</a:t>
            </a:r>
            <a:endParaRPr lang="da-DK" dirty="0"/>
          </a:p>
          <a:p>
            <a:pPr lvl="7"/>
            <a:r>
              <a:rPr lang="da-DK" noProof="0" dirty="0"/>
              <a:t>8</a:t>
            </a:r>
            <a:endParaRPr lang="da-DK" dirty="0"/>
          </a:p>
          <a:p>
            <a:pPr lvl="8"/>
            <a:r>
              <a:rPr lang="da-DK" noProof="0" dirty="0"/>
              <a:t>9</a:t>
            </a:r>
            <a:endParaRPr lang="da-DK" dirty="0"/>
          </a:p>
        </p:txBody>
      </p:sp>
      <p:sp>
        <p:nvSpPr>
          <p:cNvPr id="10" name="Date Placeholder 9">
            <a:extLst>
              <a:ext uri="{FF2B5EF4-FFF2-40B4-BE49-F238E27FC236}">
                <a16:creationId xmlns:a16="http://schemas.microsoft.com/office/drawing/2014/main" id="{9A51D51C-0A75-4759-A1DC-E03EA19B7647}"/>
              </a:ext>
            </a:extLst>
          </p:cNvPr>
          <p:cNvSpPr>
            <a:spLocks noGrp="1"/>
          </p:cNvSpPr>
          <p:nvPr>
            <p:ph type="dt" sz="half" idx="10"/>
          </p:nvPr>
        </p:nvSpPr>
        <p:spPr/>
        <p:txBody>
          <a:bodyPr/>
          <a:lstStyle/>
          <a:p>
            <a:fld id="{0AB7D2C5-A47E-4877-891D-360A2D9718CF}" type="datetime6">
              <a:rPr lang="da-DK" smtClean="0"/>
              <a:t>14.1.2025</a:t>
            </a:fld>
            <a:endParaRPr lang="da-DK" dirty="0"/>
          </a:p>
        </p:txBody>
      </p:sp>
      <p:sp>
        <p:nvSpPr>
          <p:cNvPr id="11" name="Footer Placeholder 10">
            <a:extLst>
              <a:ext uri="{FF2B5EF4-FFF2-40B4-BE49-F238E27FC236}">
                <a16:creationId xmlns:a16="http://schemas.microsoft.com/office/drawing/2014/main" id="{9C21B955-D3EA-48BD-A3E1-CDAC17A5F7AF}"/>
              </a:ext>
            </a:extLst>
          </p:cNvPr>
          <p:cNvSpPr>
            <a:spLocks noGrp="1"/>
          </p:cNvSpPr>
          <p:nvPr>
            <p:ph type="ftr" sz="quarter" idx="11"/>
          </p:nvPr>
        </p:nvSpPr>
        <p:spPr/>
        <p:txBody>
          <a:bodyPr/>
          <a:lstStyle/>
          <a:p>
            <a:endParaRPr lang="da-DK" dirty="0"/>
          </a:p>
        </p:txBody>
      </p:sp>
      <p:sp>
        <p:nvSpPr>
          <p:cNvPr id="12" name="Slide Number Placeholder 11">
            <a:extLst>
              <a:ext uri="{FF2B5EF4-FFF2-40B4-BE49-F238E27FC236}">
                <a16:creationId xmlns:a16="http://schemas.microsoft.com/office/drawing/2014/main" id="{71C405B7-FAC3-49D3-B550-60A333DE999E}"/>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3" name="TextBox 12">
            <a:extLst>
              <a:ext uri="{FF2B5EF4-FFF2-40B4-BE49-F238E27FC236}">
                <a16:creationId xmlns:a16="http://schemas.microsoft.com/office/drawing/2014/main" id="{858AD0D3-EB85-4EF9-824F-500F8BA4E4B6}"/>
              </a:ext>
            </a:extLst>
          </p:cNvPr>
          <p:cNvSpPr txBox="1"/>
          <p:nvPr userDrawn="1"/>
        </p:nvSpPr>
        <p:spPr>
          <a:xfrm>
            <a:off x="4578352" y="6904800"/>
            <a:ext cx="6747651" cy="553998"/>
          </a:xfrm>
          <a:prstGeom prst="rect">
            <a:avLst/>
          </a:prstGeom>
          <a:noFill/>
        </p:spPr>
        <p:txBody>
          <a:bodyPr wrap="square" lIns="0" tIns="0" rIns="0" bIns="0" rtlCol="0" anchor="t" anchorCtr="0">
            <a:spAutoFit/>
          </a:bodyPr>
          <a:lstStyle/>
          <a:p>
            <a:r>
              <a:rPr lang="da-DK" sz="1200" noProof="0" dirty="0"/>
              <a:t>Nyt tekst niveau - Klik ENTER, Nyt underpunkt (øg indrykning):  ENTER og TAB </a:t>
            </a:r>
            <a:endParaRPr lang="da-DK" sz="1200" dirty="0"/>
          </a:p>
          <a:p>
            <a:r>
              <a:rPr lang="da-DK" sz="1200" noProof="0" dirty="0"/>
              <a:t>Gå et niveau tilbage (formindsk indrykning): SHIFT + TAB</a:t>
            </a:r>
            <a:endParaRPr lang="da-DK" sz="1200" dirty="0"/>
          </a:p>
          <a:p>
            <a:r>
              <a:rPr lang="da-DK" sz="1200" noProof="0" dirty="0"/>
              <a:t>Se mere på Brugerguiden.</a:t>
            </a:r>
            <a:endParaRPr lang="da-DK" sz="1200" dirty="0"/>
          </a:p>
        </p:txBody>
      </p:sp>
      <p:sp>
        <p:nvSpPr>
          <p:cNvPr id="15" name="TextBox 14">
            <a:extLst>
              <a:ext uri="{FF2B5EF4-FFF2-40B4-BE49-F238E27FC236}">
                <a16:creationId xmlns:a16="http://schemas.microsoft.com/office/drawing/2014/main" id="{DD040ADB-9976-400A-B907-3FAE68756053}"/>
              </a:ext>
            </a:extLst>
          </p:cNvPr>
          <p:cNvSpPr txBox="1"/>
          <p:nvPr userDrawn="1"/>
        </p:nvSpPr>
        <p:spPr>
          <a:xfrm>
            <a:off x="10391" y="-237841"/>
            <a:ext cx="7695102" cy="184666"/>
          </a:xfrm>
          <a:prstGeom prst="rect">
            <a:avLst/>
          </a:prstGeom>
          <a:noFill/>
        </p:spPr>
        <p:txBody>
          <a:bodyPr wrap="square" lIns="0" tIns="0" rIns="0" bIns="0" rtlCol="0" anchor="b" anchorCtr="0">
            <a:spAutoFit/>
          </a:bodyPr>
          <a:lstStyle/>
          <a:p>
            <a:pPr algn="l"/>
            <a:r>
              <a:rPr lang="da-DK" sz="1200" noProof="0" dirty="0"/>
              <a:t>Klik på ikonet for at indsætte billede via Stifinder, eller marker rammen og vælg billede via Templafy-kolonnen til højre. </a:t>
            </a:r>
            <a:endParaRPr lang="da-DK" sz="1200" dirty="0"/>
          </a:p>
        </p:txBody>
      </p:sp>
    </p:spTree>
    <p:extLst>
      <p:ext uri="{BB962C8B-B14F-4D97-AF65-F5344CB8AC3E}">
        <p14:creationId xmlns:p14="http://schemas.microsoft.com/office/powerpoint/2010/main" val="2577330898"/>
      </p:ext>
    </p:extLst>
  </p:cSld>
  <p:clrMapOvr>
    <a:masterClrMapping/>
  </p:clrMapOvr>
  <p:extLst>
    <p:ext uri="{DCECCB84-F9BA-43D5-87BE-67443E8EF086}">
      <p15:sldGuideLst xmlns:p15="http://schemas.microsoft.com/office/powerpoint/2012/main">
        <p15:guide id="1" pos="2884" userDrawn="1">
          <p15:clr>
            <a:srgbClr val="F26B43"/>
          </p15:clr>
        </p15:guide>
        <p15:guide id="2" pos="2586" userDrawn="1">
          <p15:clr>
            <a:srgbClr val="F26B43"/>
          </p15:clr>
        </p15:guide>
        <p15:guide id="3" pos="4793" userDrawn="1">
          <p15:clr>
            <a:srgbClr val="F26B43"/>
          </p15:clr>
        </p15:guide>
        <p15:guide id="4" pos="5094" userDrawn="1">
          <p15:clr>
            <a:srgbClr val="F26B43"/>
          </p15:clr>
        </p15:guide>
        <p15:guide id="5" orient="horz" pos="1597" userDrawn="1">
          <p15:clr>
            <a:srgbClr val="F26B43"/>
          </p15:clr>
        </p15:guide>
        <p15:guide id="6" orient="horz" pos="1842" userDrawn="1">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291E90-691B-4D4F-8183-182A892F5AC6}"/>
              </a:ext>
            </a:extLst>
          </p:cNvPr>
          <p:cNvSpPr txBox="1"/>
          <p:nvPr userDrawn="1"/>
        </p:nvSpPr>
        <p:spPr>
          <a:xfrm>
            <a:off x="19666" y="-607173"/>
            <a:ext cx="11306337" cy="553998"/>
          </a:xfrm>
          <a:prstGeom prst="rect">
            <a:avLst/>
          </a:prstGeom>
          <a:noFill/>
        </p:spPr>
        <p:txBody>
          <a:bodyPr wrap="square" lIns="0" tIns="0" rIns="0" bIns="0" rtlCol="0" anchor="b" anchorCtr="0">
            <a:spAutoFit/>
          </a:bodyPr>
          <a:lstStyle/>
          <a:p>
            <a:r>
              <a:rPr lang="da-DK" sz="1200" noProof="0" dirty="0"/>
              <a:t>Nyt tekst niveau - Klik ENTER, Nyt underpunkt (øg indrykning):  ENTER og TAB </a:t>
            </a:r>
            <a:endParaRPr lang="da-DK" sz="1200" dirty="0"/>
          </a:p>
          <a:p>
            <a:r>
              <a:rPr lang="da-DK" sz="1200" noProof="0" dirty="0"/>
              <a:t>Gå et niveau tilbage (formindsk indrykning): SHIFT + TAB</a:t>
            </a:r>
            <a:endParaRPr lang="da-DK" sz="1200" dirty="0"/>
          </a:p>
          <a:p>
            <a:r>
              <a:rPr lang="da-DK" sz="1200" noProof="0" dirty="0"/>
              <a:t>Se mere på Brugerguiden.</a:t>
            </a:r>
            <a:endParaRPr lang="da-DK" sz="1200" dirty="0"/>
          </a:p>
        </p:txBody>
      </p:sp>
      <p:sp>
        <p:nvSpPr>
          <p:cNvPr id="2" name="Title 1">
            <a:extLst>
              <a:ext uri="{FF2B5EF4-FFF2-40B4-BE49-F238E27FC236}">
                <a16:creationId xmlns:a16="http://schemas.microsoft.com/office/drawing/2014/main" id="{C6AD6C70-5F51-4B56-B9D6-2161E2F1332B}"/>
              </a:ext>
            </a:extLst>
          </p:cNvPr>
          <p:cNvSpPr>
            <a:spLocks noGrp="1"/>
          </p:cNvSpPr>
          <p:nvPr>
            <p:ph type="title" hasCustomPrompt="1"/>
          </p:nvPr>
        </p:nvSpPr>
        <p:spPr>
          <a:xfrm>
            <a:off x="1080001" y="766002"/>
            <a:ext cx="10031999" cy="701210"/>
          </a:xfrm>
        </p:spPr>
        <p:txBody>
          <a:bodyPr anchor="t" anchorCtr="0"/>
          <a:lstStyle/>
          <a:p>
            <a:r>
              <a:rPr lang="da-DK" dirty="0"/>
              <a:t>Klik for at tilføje titel</a:t>
            </a:r>
          </a:p>
        </p:txBody>
      </p:sp>
      <p:sp>
        <p:nvSpPr>
          <p:cNvPr id="3" name="Content Placeholder 2"/>
          <p:cNvSpPr>
            <a:spLocks noGrp="1"/>
          </p:cNvSpPr>
          <p:nvPr>
            <p:ph idx="1" hasCustomPrompt="1"/>
          </p:nvPr>
        </p:nvSpPr>
        <p:spPr>
          <a:xfrm>
            <a:off x="1080001" y="1467213"/>
            <a:ext cx="10031999" cy="4162871"/>
          </a:xfrm>
        </p:spPr>
        <p:txBody>
          <a:bodyPr rIns="0"/>
          <a:lstStyle>
            <a:lvl1pPr>
              <a:defRPr/>
            </a:lvl1pPr>
            <a:lvl2pPr>
              <a:defRPr/>
            </a:lvl2pPr>
            <a:lvl3pPr>
              <a:defRPr/>
            </a:lvl3pPr>
            <a:lvl4pPr>
              <a:defRPr/>
            </a:lvl4pPr>
            <a:lvl5pPr>
              <a:defRPr/>
            </a:lvl5pPr>
          </a:lstStyle>
          <a:p>
            <a:pPr lvl="0"/>
            <a:r>
              <a:rPr lang="da-DK" noProof="0" dirty="0"/>
              <a:t>Klik for at tilføje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a:t>
            </a:r>
            <a:endParaRPr lang="da-DK" dirty="0"/>
          </a:p>
          <a:p>
            <a:pPr lvl="6"/>
            <a:r>
              <a:rPr lang="da-DK" noProof="0" dirty="0"/>
              <a:t>7</a:t>
            </a:r>
            <a:endParaRPr lang="da-DK" dirty="0"/>
          </a:p>
          <a:p>
            <a:pPr lvl="7"/>
            <a:r>
              <a:rPr lang="da-DK" noProof="0" dirty="0"/>
              <a:t>8</a:t>
            </a:r>
            <a:endParaRPr lang="da-DK" dirty="0"/>
          </a:p>
          <a:p>
            <a:pPr lvl="8"/>
            <a:r>
              <a:rPr lang="da-DK" noProof="0" dirty="0"/>
              <a:t>9</a:t>
            </a:r>
            <a:endParaRPr lang="da-DK" dirty="0"/>
          </a:p>
        </p:txBody>
      </p:sp>
      <p:sp>
        <p:nvSpPr>
          <p:cNvPr id="4" name="Date Placeholder 3">
            <a:extLst>
              <a:ext uri="{FF2B5EF4-FFF2-40B4-BE49-F238E27FC236}">
                <a16:creationId xmlns:a16="http://schemas.microsoft.com/office/drawing/2014/main" id="{A8D7B535-415A-41F4-AFE0-6FFBBBD7631B}"/>
              </a:ext>
            </a:extLst>
          </p:cNvPr>
          <p:cNvSpPr>
            <a:spLocks noGrp="1"/>
          </p:cNvSpPr>
          <p:nvPr>
            <p:ph type="dt" sz="half" idx="10"/>
          </p:nvPr>
        </p:nvSpPr>
        <p:spPr/>
        <p:txBody>
          <a:bodyPr/>
          <a:lstStyle/>
          <a:p>
            <a:fld id="{75E912A8-048C-42BE-877E-92D518E30E50}" type="datetime6">
              <a:rPr lang="da-DK" smtClean="0"/>
              <a:t>14.1.2025</a:t>
            </a:fld>
            <a:endParaRPr lang="da-DK" dirty="0"/>
          </a:p>
        </p:txBody>
      </p:sp>
      <p:sp>
        <p:nvSpPr>
          <p:cNvPr id="5" name="Footer Placeholder 4">
            <a:extLst>
              <a:ext uri="{FF2B5EF4-FFF2-40B4-BE49-F238E27FC236}">
                <a16:creationId xmlns:a16="http://schemas.microsoft.com/office/drawing/2014/main" id="{12CFB2E6-561D-40B3-AC0C-DD0BE409F019}"/>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31011111"/>
      </p:ext>
    </p:extLst>
  </p:cSld>
  <p:clrMapOvr>
    <a:masterClrMapping/>
  </p:clrMapOvr>
  <p:extLst>
    <p:ext uri="{DCECCB84-F9BA-43D5-87BE-67443E8EF086}">
      <p15:sldGuideLst xmlns:p15="http://schemas.microsoft.com/office/powerpoint/2012/main">
        <p15:guide id="1" orient="horz" pos="925" userDrawn="1">
          <p15:clr>
            <a:srgbClr val="F26B43"/>
          </p15:clr>
        </p15:guide>
        <p15:guide id="2" orient="horz" pos="480" userDrawn="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 (venstre) og tekst">
    <p:bg>
      <p:bgRef idx="1001">
        <a:schemeClr val="bg1"/>
      </p:bgRef>
    </p:bg>
    <p:spTree>
      <p:nvGrpSpPr>
        <p:cNvPr id="1" name=""/>
        <p:cNvGrpSpPr/>
        <p:nvPr/>
      </p:nvGrpSpPr>
      <p:grpSpPr>
        <a:xfrm>
          <a:off x="0" y="0"/>
          <a:ext cx="0" cy="0"/>
          <a:chOff x="0" y="0"/>
          <a:chExt cx="0" cy="0"/>
        </a:xfrm>
      </p:grpSpPr>
      <p:sp>
        <p:nvSpPr>
          <p:cNvPr id="7" name="Background"/>
          <p:cNvSpPr/>
          <p:nvPr userDrawn="1"/>
        </p:nvSpPr>
        <p:spPr bwMode="white">
          <a:xfrm>
            <a:off x="6240464" y="0"/>
            <a:ext cx="595273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4" noProof="0" dirty="0" err="1"/>
          </a:p>
        </p:txBody>
      </p:sp>
      <p:pic>
        <p:nvPicPr>
          <p:cNvPr id="13" name="Logo">
            <a:extLst>
              <a:ext uri="{FF2B5EF4-FFF2-40B4-BE49-F238E27FC236}">
                <a16:creationId xmlns:a16="http://schemas.microsoft.com/office/drawing/2014/main" id="{83344057-D5E8-402A-8274-F62471A965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10194435" y="6322512"/>
            <a:ext cx="1063844" cy="330816"/>
          </a:xfrm>
          <a:prstGeom prst="rect">
            <a:avLst/>
          </a:prstGeom>
        </p:spPr>
      </p:pic>
      <p:pic>
        <p:nvPicPr>
          <p:cNvPr id="15" name="Bølge">
            <a:extLst>
              <a:ext uri="{FF2B5EF4-FFF2-40B4-BE49-F238E27FC236}">
                <a16:creationId xmlns:a16="http://schemas.microsoft.com/office/drawing/2014/main" id="{D452460B-30A0-4BD0-BD50-149F20DB23A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0" y="5871634"/>
            <a:ext cx="12192000" cy="986366"/>
          </a:xfrm>
          <a:prstGeom prst="rect">
            <a:avLst/>
          </a:prstGeom>
        </p:spPr>
      </p:pic>
      <p:sp>
        <p:nvSpPr>
          <p:cNvPr id="14" name="Picture Placeholder 13">
            <a:extLst>
              <a:ext uri="{FF2B5EF4-FFF2-40B4-BE49-F238E27FC236}">
                <a16:creationId xmlns:a16="http://schemas.microsoft.com/office/drawing/2014/main" id="{8B53107D-E008-40E6-AF6D-9C9EE3E944FE}"/>
              </a:ext>
            </a:extLst>
          </p:cNvPr>
          <p:cNvSpPr>
            <a:spLocks noGrp="1"/>
          </p:cNvSpPr>
          <p:nvPr>
            <p:ph type="pic" sz="quarter" idx="14" hasCustomPrompt="1"/>
          </p:nvPr>
        </p:nvSpPr>
        <p:spPr>
          <a:xfrm>
            <a:off x="-1" y="0"/>
            <a:ext cx="6240463" cy="6858000"/>
          </a:xfrm>
          <a:custGeom>
            <a:avLst/>
            <a:gdLst>
              <a:gd name="connsiteX0" fmla="*/ 0 w 6240463"/>
              <a:gd name="connsiteY0" fmla="*/ 0 h 6858000"/>
              <a:gd name="connsiteX1" fmla="*/ 6240463 w 6240463"/>
              <a:gd name="connsiteY1" fmla="*/ 0 h 6858000"/>
              <a:gd name="connsiteX2" fmla="*/ 6240463 w 6240463"/>
              <a:gd name="connsiteY2" fmla="*/ 6709058 h 6858000"/>
              <a:gd name="connsiteX3" fmla="*/ 6193175 w 6240463"/>
              <a:gd name="connsiteY3" fmla="*/ 6701400 h 6858000"/>
              <a:gd name="connsiteX4" fmla="*/ 4904982 w 6240463"/>
              <a:gd name="connsiteY4" fmla="*/ 6479410 h 6858000"/>
              <a:gd name="connsiteX5" fmla="*/ 3162542 w 6240463"/>
              <a:gd name="connsiteY5" fmla="*/ 6178377 h 6858000"/>
              <a:gd name="connsiteX6" fmla="*/ 2837422 w 6240463"/>
              <a:gd name="connsiteY6" fmla="*/ 6123344 h 6858000"/>
              <a:gd name="connsiteX7" fmla="*/ 2828109 w 6240463"/>
              <a:gd name="connsiteY7" fmla="*/ 6121778 h 6858000"/>
              <a:gd name="connsiteX8" fmla="*/ 1221305 w 6240463"/>
              <a:gd name="connsiteY8" fmla="*/ 5889453 h 6858000"/>
              <a:gd name="connsiteX9" fmla="*/ 835 w 6240463"/>
              <a:gd name="connsiteY9" fmla="*/ 5970140 h 6858000"/>
              <a:gd name="connsiteX10" fmla="*/ 835 w 6240463"/>
              <a:gd name="connsiteY10" fmla="*/ 5983263 h 6858000"/>
              <a:gd name="connsiteX11" fmla="*/ 801528 w 6240463"/>
              <a:gd name="connsiteY11" fmla="*/ 5883949 h 6858000"/>
              <a:gd name="connsiteX12" fmla="*/ 1219103 w 6240463"/>
              <a:gd name="connsiteY12" fmla="*/ 5901856 h 6858000"/>
              <a:gd name="connsiteX13" fmla="*/ 2825865 w 6240463"/>
              <a:gd name="connsiteY13" fmla="*/ 6134054 h 6858000"/>
              <a:gd name="connsiteX14" fmla="*/ 3160299 w 6240463"/>
              <a:gd name="connsiteY14" fmla="*/ 6190781 h 6858000"/>
              <a:gd name="connsiteX15" fmla="*/ 4897913 w 6240463"/>
              <a:gd name="connsiteY15" fmla="*/ 6490840 h 6858000"/>
              <a:gd name="connsiteX16" fmla="*/ 4902612 w 6240463"/>
              <a:gd name="connsiteY16" fmla="*/ 6491686 h 6858000"/>
              <a:gd name="connsiteX17" fmla="*/ 6133967 w 6240463"/>
              <a:gd name="connsiteY17" fmla="*/ 6704316 h 6858000"/>
              <a:gd name="connsiteX18" fmla="*/ 6240463 w 6240463"/>
              <a:gd name="connsiteY18" fmla="*/ 6721718 h 6858000"/>
              <a:gd name="connsiteX19" fmla="*/ 6240463 w 6240463"/>
              <a:gd name="connsiteY19" fmla="*/ 6858000 h 6858000"/>
              <a:gd name="connsiteX20" fmla="*/ 0 w 6240463"/>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40463" h="6858000">
                <a:moveTo>
                  <a:pt x="0" y="0"/>
                </a:moveTo>
                <a:lnTo>
                  <a:pt x="6240463" y="0"/>
                </a:lnTo>
                <a:lnTo>
                  <a:pt x="6240463" y="6709058"/>
                </a:lnTo>
                <a:lnTo>
                  <a:pt x="6193175" y="6701400"/>
                </a:lnTo>
                <a:cubicBezTo>
                  <a:pt x="5806810" y="6637620"/>
                  <a:pt x="5380513" y="6562828"/>
                  <a:pt x="4904982" y="6479410"/>
                </a:cubicBezTo>
                <a:cubicBezTo>
                  <a:pt x="4395331" y="6389959"/>
                  <a:pt x="3817778" y="6288656"/>
                  <a:pt x="3162542" y="6178377"/>
                </a:cubicBezTo>
                <a:cubicBezTo>
                  <a:pt x="3051151" y="6159637"/>
                  <a:pt x="2942777" y="6141293"/>
                  <a:pt x="2837422" y="6123344"/>
                </a:cubicBezTo>
                <a:lnTo>
                  <a:pt x="2828109" y="6121778"/>
                </a:lnTo>
                <a:cubicBezTo>
                  <a:pt x="2212582" y="6017003"/>
                  <a:pt x="1680875" y="5926537"/>
                  <a:pt x="1221305" y="5889453"/>
                </a:cubicBezTo>
                <a:cubicBezTo>
                  <a:pt x="727571" y="5849659"/>
                  <a:pt x="340263" y="5875144"/>
                  <a:pt x="835" y="5970140"/>
                </a:cubicBezTo>
                <a:lnTo>
                  <a:pt x="835" y="5983263"/>
                </a:lnTo>
                <a:cubicBezTo>
                  <a:pt x="237902" y="5916419"/>
                  <a:pt x="497913" y="5883949"/>
                  <a:pt x="801528" y="5883949"/>
                </a:cubicBezTo>
                <a:cubicBezTo>
                  <a:pt x="932126" y="5883949"/>
                  <a:pt x="1070768" y="5889961"/>
                  <a:pt x="1219103" y="5901856"/>
                </a:cubicBezTo>
                <a:cubicBezTo>
                  <a:pt x="1678590" y="5938813"/>
                  <a:pt x="2210254" y="6029280"/>
                  <a:pt x="2825865" y="6134054"/>
                </a:cubicBezTo>
                <a:cubicBezTo>
                  <a:pt x="2933900" y="6152482"/>
                  <a:pt x="3045376" y="6171392"/>
                  <a:pt x="3160299" y="6190781"/>
                </a:cubicBezTo>
                <a:cubicBezTo>
                  <a:pt x="3810920" y="6300043"/>
                  <a:pt x="4388389" y="6401643"/>
                  <a:pt x="4897913" y="6490840"/>
                </a:cubicBezTo>
                <a:lnTo>
                  <a:pt x="4902612" y="6491686"/>
                </a:lnTo>
                <a:cubicBezTo>
                  <a:pt x="5357293" y="6571464"/>
                  <a:pt x="5764201" y="6642859"/>
                  <a:pt x="6133967" y="6704316"/>
                </a:cubicBezTo>
                <a:lnTo>
                  <a:pt x="6240463" y="6721718"/>
                </a:lnTo>
                <a:lnTo>
                  <a:pt x="6240463" y="6858000"/>
                </a:lnTo>
                <a:lnTo>
                  <a:pt x="0" y="6858000"/>
                </a:lnTo>
                <a:close/>
              </a:path>
            </a:pathLst>
          </a:custGeom>
          <a:solidFill>
            <a:schemeClr val="bg1">
              <a:lumMod val="85000"/>
            </a:schemeClr>
          </a:solidFill>
        </p:spPr>
        <p:txBody>
          <a:bodyPr wrap="square" lIns="360000" tIns="864000" rIns="360000" anchor="ctr" anchorCtr="0">
            <a:noAutofit/>
          </a:bodyPr>
          <a:lstStyle>
            <a:lvl1pPr marL="0" indent="0" algn="ctr">
              <a:lnSpc>
                <a:spcPct val="100000"/>
              </a:lnSpc>
              <a:spcAft>
                <a:spcPts val="0"/>
              </a:spcAft>
              <a:buNone/>
              <a:defRPr sz="1598" b="0"/>
            </a:lvl1pPr>
          </a:lstStyle>
          <a:p>
            <a:r>
              <a:rPr lang="da-DK" dirty="0"/>
              <a:t>Klik på ikonet for at indsætte billede via Stifinder, eller marker rammen og vælg billede via Templafy-kolonnen til højre. </a:t>
            </a:r>
          </a:p>
        </p:txBody>
      </p:sp>
      <p:sp>
        <p:nvSpPr>
          <p:cNvPr id="8" name="Text Placeholder 7">
            <a:extLst>
              <a:ext uri="{FF2B5EF4-FFF2-40B4-BE49-F238E27FC236}">
                <a16:creationId xmlns:a16="http://schemas.microsoft.com/office/drawing/2014/main" id="{EDF58A1D-A54F-4FD1-AE2F-B7CFC0BA6448}"/>
              </a:ext>
            </a:extLst>
          </p:cNvPr>
          <p:cNvSpPr>
            <a:spLocks noGrp="1"/>
          </p:cNvSpPr>
          <p:nvPr>
            <p:ph type="body" sz="quarter" idx="19" hasCustomPrompt="1"/>
          </p:nvPr>
        </p:nvSpPr>
        <p:spPr>
          <a:xfrm>
            <a:off x="6715125" y="1433513"/>
            <a:ext cx="4395788" cy="4195762"/>
          </a:xfrm>
        </p:spPr>
        <p:txBody>
          <a:bodyPr t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for at tilføje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a:t>
            </a:r>
            <a:endParaRPr lang="da-DK" dirty="0"/>
          </a:p>
          <a:p>
            <a:pPr lvl="6"/>
            <a:r>
              <a:rPr lang="da-DK" noProof="0" dirty="0"/>
              <a:t>7</a:t>
            </a:r>
            <a:endParaRPr lang="da-DK" dirty="0"/>
          </a:p>
          <a:p>
            <a:pPr lvl="7"/>
            <a:r>
              <a:rPr lang="da-DK" noProof="0" dirty="0"/>
              <a:t>8</a:t>
            </a:r>
            <a:endParaRPr lang="da-DK" dirty="0"/>
          </a:p>
          <a:p>
            <a:pPr lvl="8"/>
            <a:r>
              <a:rPr lang="da-DK" noProof="0" dirty="0"/>
              <a:t>9</a:t>
            </a:r>
            <a:endParaRPr lang="da-DK" dirty="0"/>
          </a:p>
        </p:txBody>
      </p:sp>
      <p:sp>
        <p:nvSpPr>
          <p:cNvPr id="20" name="Date Placeholder 19">
            <a:extLst>
              <a:ext uri="{FF2B5EF4-FFF2-40B4-BE49-F238E27FC236}">
                <a16:creationId xmlns:a16="http://schemas.microsoft.com/office/drawing/2014/main" id="{BDEF24E3-66FE-4F2F-A011-50560AEF7DBA}"/>
              </a:ext>
            </a:extLst>
          </p:cNvPr>
          <p:cNvSpPr>
            <a:spLocks noGrp="1"/>
          </p:cNvSpPr>
          <p:nvPr>
            <p:ph type="dt" sz="half" idx="21"/>
          </p:nvPr>
        </p:nvSpPr>
        <p:spPr/>
        <p:txBody>
          <a:bodyPr/>
          <a:lstStyle>
            <a:lvl1pPr>
              <a:defRPr>
                <a:solidFill>
                  <a:schemeClr val="bg1"/>
                </a:solidFill>
              </a:defRPr>
            </a:lvl1pPr>
          </a:lstStyle>
          <a:p>
            <a:fld id="{F04E0320-4C6E-4126-92A5-A266F2F4E839}" type="datetime6">
              <a:rPr lang="da-DK" smtClean="0"/>
              <a:pPr/>
              <a:t>14.1.2025</a:t>
            </a:fld>
            <a:endParaRPr lang="da-DK" dirty="0"/>
          </a:p>
        </p:txBody>
      </p:sp>
      <p:sp>
        <p:nvSpPr>
          <p:cNvPr id="21" name="Footer Placeholder 20">
            <a:extLst>
              <a:ext uri="{FF2B5EF4-FFF2-40B4-BE49-F238E27FC236}">
                <a16:creationId xmlns:a16="http://schemas.microsoft.com/office/drawing/2014/main" id="{B6F23D79-81CF-4688-882E-E9C9F3776816}"/>
              </a:ext>
            </a:extLst>
          </p:cNvPr>
          <p:cNvSpPr>
            <a:spLocks noGrp="1"/>
          </p:cNvSpPr>
          <p:nvPr>
            <p:ph type="ftr" sz="quarter" idx="22"/>
          </p:nvPr>
        </p:nvSpPr>
        <p:spPr/>
        <p:txBody>
          <a:bodyPr/>
          <a:lstStyle>
            <a:lvl1pPr>
              <a:defRPr>
                <a:solidFill>
                  <a:schemeClr val="bg1"/>
                </a:solidFill>
              </a:defRPr>
            </a:lvl1pPr>
          </a:lstStyle>
          <a:p>
            <a:endParaRPr lang="da-DK" dirty="0"/>
          </a:p>
        </p:txBody>
      </p:sp>
      <p:sp>
        <p:nvSpPr>
          <p:cNvPr id="22" name="Slide Number Placeholder 21">
            <a:extLst>
              <a:ext uri="{FF2B5EF4-FFF2-40B4-BE49-F238E27FC236}">
                <a16:creationId xmlns:a16="http://schemas.microsoft.com/office/drawing/2014/main" id="{7474B9EB-E11C-42BF-89DB-213E3D0EE2D7}"/>
              </a:ext>
            </a:extLst>
          </p:cNvPr>
          <p:cNvSpPr>
            <a:spLocks noGrp="1"/>
          </p:cNvSpPr>
          <p:nvPr>
            <p:ph type="sldNum" sz="quarter" idx="23"/>
          </p:nvPr>
        </p:nvSpPr>
        <p:spPr/>
        <p:txBody>
          <a:bodyPr/>
          <a:lstStyle>
            <a:lvl1pPr>
              <a:defRPr>
                <a:solidFill>
                  <a:schemeClr val="bg1"/>
                </a:solidFill>
              </a:defRPr>
            </a:lvl1pPr>
          </a:lstStyle>
          <a:p>
            <a:fld id="{24C8C45C-947F-4981-8B3F-4F32E973C901}" type="slidenum">
              <a:rPr lang="da-DK" smtClean="0"/>
              <a:pPr/>
              <a:t>‹nr.›</a:t>
            </a:fld>
            <a:endParaRPr lang="da-DK" dirty="0"/>
          </a:p>
        </p:txBody>
      </p:sp>
      <p:sp>
        <p:nvSpPr>
          <p:cNvPr id="11" name="TextBox 10">
            <a:extLst>
              <a:ext uri="{FF2B5EF4-FFF2-40B4-BE49-F238E27FC236}">
                <a16:creationId xmlns:a16="http://schemas.microsoft.com/office/drawing/2014/main" id="{C91A2BBC-EA22-4F87-B6BE-8065DE374F4D}"/>
              </a:ext>
            </a:extLst>
          </p:cNvPr>
          <p:cNvSpPr txBox="1"/>
          <p:nvPr userDrawn="1"/>
        </p:nvSpPr>
        <p:spPr>
          <a:xfrm>
            <a:off x="6240464" y="6904800"/>
            <a:ext cx="5951537" cy="553998"/>
          </a:xfrm>
          <a:prstGeom prst="rect">
            <a:avLst/>
          </a:prstGeom>
          <a:noFill/>
        </p:spPr>
        <p:txBody>
          <a:bodyPr wrap="square" lIns="0" tIns="0" rIns="0" bIns="0" rtlCol="0" anchor="t" anchorCtr="0">
            <a:spAutoFit/>
          </a:bodyPr>
          <a:lstStyle/>
          <a:p>
            <a:r>
              <a:rPr lang="da-DK" sz="1200" noProof="0" dirty="0"/>
              <a:t>Nyt tekst niveau - Klik ENTER, Nyt underpunkt (øg indrykning):  ENTER og TAB </a:t>
            </a:r>
            <a:endParaRPr lang="da-DK" sz="1200" dirty="0"/>
          </a:p>
          <a:p>
            <a:r>
              <a:rPr lang="da-DK" sz="1200" noProof="0" dirty="0"/>
              <a:t>Gå et niveau tilbage (formindsk indrykning): SHIFT + TAB</a:t>
            </a:r>
            <a:endParaRPr lang="da-DK" sz="1200" dirty="0"/>
          </a:p>
          <a:p>
            <a:r>
              <a:rPr lang="da-DK" sz="1200" noProof="0" dirty="0"/>
              <a:t>Se mere på Brugerguiden.</a:t>
            </a:r>
            <a:endParaRPr lang="da-DK" sz="1200" dirty="0"/>
          </a:p>
        </p:txBody>
      </p:sp>
      <p:sp>
        <p:nvSpPr>
          <p:cNvPr id="12" name="TextBox 11">
            <a:extLst>
              <a:ext uri="{FF2B5EF4-FFF2-40B4-BE49-F238E27FC236}">
                <a16:creationId xmlns:a16="http://schemas.microsoft.com/office/drawing/2014/main" id="{9569BE6D-9CFC-41F4-A1AB-6BD295890A59}"/>
              </a:ext>
            </a:extLst>
          </p:cNvPr>
          <p:cNvSpPr txBox="1"/>
          <p:nvPr userDrawn="1"/>
        </p:nvSpPr>
        <p:spPr>
          <a:xfrm>
            <a:off x="10391" y="-237841"/>
            <a:ext cx="7817765" cy="184666"/>
          </a:xfrm>
          <a:prstGeom prst="rect">
            <a:avLst/>
          </a:prstGeom>
          <a:noFill/>
        </p:spPr>
        <p:txBody>
          <a:bodyPr wrap="square" lIns="0" tIns="0" rIns="0" bIns="0" rtlCol="0" anchor="b" anchorCtr="0">
            <a:spAutoFit/>
          </a:bodyPr>
          <a:lstStyle/>
          <a:p>
            <a:pPr algn="l"/>
            <a:r>
              <a:rPr lang="da-DK" sz="1200" noProof="0" dirty="0"/>
              <a:t>Klik på ikonet for at indsætte billede via Stifinder, eller marker rammen og vælg billede via Templafy-kolonnen til højre. </a:t>
            </a:r>
            <a:endParaRPr lang="da-DK" sz="1200" dirty="0"/>
          </a:p>
        </p:txBody>
      </p:sp>
    </p:spTree>
    <p:extLst>
      <p:ext uri="{BB962C8B-B14F-4D97-AF65-F5344CB8AC3E}">
        <p14:creationId xmlns:p14="http://schemas.microsoft.com/office/powerpoint/2010/main" val="12494897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903" userDrawn="1">
          <p15:clr>
            <a:srgbClr val="F26B43"/>
          </p15:clr>
        </p15:guide>
        <p15:guide id="2" pos="3931" userDrawn="1">
          <p15:clr>
            <a:srgbClr val="F26B43"/>
          </p15:clr>
        </p15:guide>
        <p15:guide id="3" pos="4230" userDrawn="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og billede (højre)">
    <p:bg>
      <p:bgRef idx="1001">
        <a:schemeClr val="bg1"/>
      </p:bgRef>
    </p:bg>
    <p:spTree>
      <p:nvGrpSpPr>
        <p:cNvPr id="1" name=""/>
        <p:cNvGrpSpPr/>
        <p:nvPr/>
      </p:nvGrpSpPr>
      <p:grpSpPr>
        <a:xfrm>
          <a:off x="0" y="0"/>
          <a:ext cx="0" cy="0"/>
          <a:chOff x="0" y="0"/>
          <a:chExt cx="0" cy="0"/>
        </a:xfrm>
      </p:grpSpPr>
      <p:sp>
        <p:nvSpPr>
          <p:cNvPr id="7" name="Background"/>
          <p:cNvSpPr/>
          <p:nvPr userDrawn="1"/>
        </p:nvSpPr>
        <p:spPr bwMode="white">
          <a:xfrm>
            <a:off x="0" y="0"/>
            <a:ext cx="12193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4" noProof="0" dirty="0" err="1"/>
          </a:p>
        </p:txBody>
      </p:sp>
      <p:pic>
        <p:nvPicPr>
          <p:cNvPr id="13" name="Logo">
            <a:extLst>
              <a:ext uri="{FF2B5EF4-FFF2-40B4-BE49-F238E27FC236}">
                <a16:creationId xmlns:a16="http://schemas.microsoft.com/office/drawing/2014/main" id="{83344057-D5E8-402A-8274-F62471A965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10194435" y="6322512"/>
            <a:ext cx="1063844" cy="330816"/>
          </a:xfrm>
          <a:prstGeom prst="rect">
            <a:avLst/>
          </a:prstGeom>
        </p:spPr>
      </p:pic>
      <p:pic>
        <p:nvPicPr>
          <p:cNvPr id="12" name="Bølge">
            <a:extLst>
              <a:ext uri="{FF2B5EF4-FFF2-40B4-BE49-F238E27FC236}">
                <a16:creationId xmlns:a16="http://schemas.microsoft.com/office/drawing/2014/main" id="{E016D23C-A3E5-4A5C-9873-A475F293B72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0" y="5871634"/>
            <a:ext cx="12192000" cy="986366"/>
          </a:xfrm>
          <a:prstGeom prst="rect">
            <a:avLst/>
          </a:prstGeom>
        </p:spPr>
      </p:pic>
      <p:sp>
        <p:nvSpPr>
          <p:cNvPr id="10" name="Picture Placeholder 15">
            <a:extLst>
              <a:ext uri="{FF2B5EF4-FFF2-40B4-BE49-F238E27FC236}">
                <a16:creationId xmlns:a16="http://schemas.microsoft.com/office/drawing/2014/main" id="{ED6FEF3C-882F-49A4-8D99-2EFF11D53F24}"/>
              </a:ext>
            </a:extLst>
          </p:cNvPr>
          <p:cNvSpPr>
            <a:spLocks noGrp="1"/>
          </p:cNvSpPr>
          <p:nvPr>
            <p:ph type="pic" sz="quarter" idx="14" hasCustomPrompt="1"/>
          </p:nvPr>
        </p:nvSpPr>
        <p:spPr>
          <a:xfrm>
            <a:off x="4419600" y="1"/>
            <a:ext cx="7772400" cy="5200650"/>
          </a:xfrm>
          <a:prstGeom prst="rect">
            <a:avLst/>
          </a:prstGeom>
          <a:solidFill>
            <a:schemeClr val="bg1">
              <a:lumMod val="85000"/>
            </a:schemeClr>
          </a:solidFill>
        </p:spPr>
        <p:txBody>
          <a:bodyPr wrap="square" lIns="360000" tIns="864000" rIns="360000" anchor="ctr" anchorCtr="0">
            <a:noAutofit/>
          </a:bodyPr>
          <a:lstStyle>
            <a:lvl1pPr marL="0" indent="0" algn="ctr">
              <a:lnSpc>
                <a:spcPct val="100000"/>
              </a:lnSpc>
              <a:spcAft>
                <a:spcPts val="0"/>
              </a:spcAft>
              <a:buNone/>
              <a:defRPr sz="1598" b="0"/>
            </a:lvl1pPr>
          </a:lstStyle>
          <a:p>
            <a:r>
              <a:rPr lang="da-DK" dirty="0"/>
              <a:t>Klik på ikonet for at indsætte billede via Stifinder, eller marker rammen og vælg billede via Templafy-kolonnen til højre. </a:t>
            </a:r>
          </a:p>
        </p:txBody>
      </p:sp>
      <p:sp>
        <p:nvSpPr>
          <p:cNvPr id="8" name="Text Placeholder 7">
            <a:extLst>
              <a:ext uri="{FF2B5EF4-FFF2-40B4-BE49-F238E27FC236}">
                <a16:creationId xmlns:a16="http://schemas.microsoft.com/office/drawing/2014/main" id="{EDF58A1D-A54F-4FD1-AE2F-B7CFC0BA6448}"/>
              </a:ext>
            </a:extLst>
          </p:cNvPr>
          <p:cNvSpPr>
            <a:spLocks noGrp="1"/>
          </p:cNvSpPr>
          <p:nvPr>
            <p:ph type="body" sz="quarter" idx="19" hasCustomPrompt="1"/>
          </p:nvPr>
        </p:nvSpPr>
        <p:spPr>
          <a:xfrm>
            <a:off x="1079503" y="1433513"/>
            <a:ext cx="2863661" cy="4195762"/>
          </a:xfrm>
        </p:spPr>
        <p:txBody>
          <a:bodyPr t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for at tilføje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a:t>
            </a:r>
            <a:endParaRPr lang="da-DK" dirty="0"/>
          </a:p>
          <a:p>
            <a:pPr lvl="6"/>
            <a:r>
              <a:rPr lang="da-DK" noProof="0" dirty="0"/>
              <a:t>7</a:t>
            </a:r>
            <a:endParaRPr lang="da-DK" dirty="0"/>
          </a:p>
          <a:p>
            <a:pPr lvl="7"/>
            <a:r>
              <a:rPr lang="da-DK" noProof="0" dirty="0"/>
              <a:t>8</a:t>
            </a:r>
            <a:endParaRPr lang="da-DK" dirty="0"/>
          </a:p>
          <a:p>
            <a:pPr lvl="8"/>
            <a:r>
              <a:rPr lang="da-DK" noProof="0" dirty="0"/>
              <a:t>9</a:t>
            </a:r>
            <a:endParaRPr lang="da-DK" dirty="0"/>
          </a:p>
        </p:txBody>
      </p:sp>
      <p:sp>
        <p:nvSpPr>
          <p:cNvPr id="20" name="Date Placeholder 19">
            <a:extLst>
              <a:ext uri="{FF2B5EF4-FFF2-40B4-BE49-F238E27FC236}">
                <a16:creationId xmlns:a16="http://schemas.microsoft.com/office/drawing/2014/main" id="{BDEF24E3-66FE-4F2F-A011-50560AEF7DBA}"/>
              </a:ext>
            </a:extLst>
          </p:cNvPr>
          <p:cNvSpPr>
            <a:spLocks noGrp="1"/>
          </p:cNvSpPr>
          <p:nvPr>
            <p:ph type="dt" sz="half" idx="21"/>
          </p:nvPr>
        </p:nvSpPr>
        <p:spPr/>
        <p:txBody>
          <a:bodyPr/>
          <a:lstStyle>
            <a:lvl1pPr>
              <a:defRPr>
                <a:solidFill>
                  <a:schemeClr val="bg1"/>
                </a:solidFill>
              </a:defRPr>
            </a:lvl1pPr>
          </a:lstStyle>
          <a:p>
            <a:fld id="{F04E0320-4C6E-4126-92A5-A266F2F4E839}" type="datetime6">
              <a:rPr lang="da-DK" smtClean="0"/>
              <a:pPr/>
              <a:t>14.1.2025</a:t>
            </a:fld>
            <a:endParaRPr lang="da-DK" dirty="0"/>
          </a:p>
        </p:txBody>
      </p:sp>
      <p:sp>
        <p:nvSpPr>
          <p:cNvPr id="21" name="Footer Placeholder 20">
            <a:extLst>
              <a:ext uri="{FF2B5EF4-FFF2-40B4-BE49-F238E27FC236}">
                <a16:creationId xmlns:a16="http://schemas.microsoft.com/office/drawing/2014/main" id="{B6F23D79-81CF-4688-882E-E9C9F3776816}"/>
              </a:ext>
            </a:extLst>
          </p:cNvPr>
          <p:cNvSpPr>
            <a:spLocks noGrp="1"/>
          </p:cNvSpPr>
          <p:nvPr>
            <p:ph type="ftr" sz="quarter" idx="22"/>
          </p:nvPr>
        </p:nvSpPr>
        <p:spPr/>
        <p:txBody>
          <a:bodyPr/>
          <a:lstStyle>
            <a:lvl1pPr>
              <a:defRPr>
                <a:solidFill>
                  <a:schemeClr val="bg1"/>
                </a:solidFill>
              </a:defRPr>
            </a:lvl1pPr>
          </a:lstStyle>
          <a:p>
            <a:endParaRPr lang="da-DK" dirty="0"/>
          </a:p>
        </p:txBody>
      </p:sp>
      <p:sp>
        <p:nvSpPr>
          <p:cNvPr id="22" name="Slide Number Placeholder 21">
            <a:extLst>
              <a:ext uri="{FF2B5EF4-FFF2-40B4-BE49-F238E27FC236}">
                <a16:creationId xmlns:a16="http://schemas.microsoft.com/office/drawing/2014/main" id="{7474B9EB-E11C-42BF-89DB-213E3D0EE2D7}"/>
              </a:ext>
            </a:extLst>
          </p:cNvPr>
          <p:cNvSpPr>
            <a:spLocks noGrp="1"/>
          </p:cNvSpPr>
          <p:nvPr>
            <p:ph type="sldNum" sz="quarter" idx="23"/>
          </p:nvPr>
        </p:nvSpPr>
        <p:spPr/>
        <p:txBody>
          <a:bodyPr/>
          <a:lstStyle>
            <a:lvl1pPr>
              <a:defRPr>
                <a:solidFill>
                  <a:schemeClr val="bg1"/>
                </a:solidFill>
              </a:defRPr>
            </a:lvl1pPr>
          </a:lstStyle>
          <a:p>
            <a:fld id="{24C8C45C-947F-4981-8B3F-4F32E973C901}" type="slidenum">
              <a:rPr lang="da-DK" smtClean="0"/>
              <a:pPr/>
              <a:t>‹nr.›</a:t>
            </a:fld>
            <a:endParaRPr lang="da-DK" dirty="0"/>
          </a:p>
        </p:txBody>
      </p:sp>
      <p:sp>
        <p:nvSpPr>
          <p:cNvPr id="14" name="TextBox 13">
            <a:extLst>
              <a:ext uri="{FF2B5EF4-FFF2-40B4-BE49-F238E27FC236}">
                <a16:creationId xmlns:a16="http://schemas.microsoft.com/office/drawing/2014/main" id="{CC10C610-B8C0-478C-B886-DB998BD5AD00}"/>
              </a:ext>
            </a:extLst>
          </p:cNvPr>
          <p:cNvSpPr txBox="1"/>
          <p:nvPr userDrawn="1"/>
        </p:nvSpPr>
        <p:spPr>
          <a:xfrm>
            <a:off x="4419601" y="-237841"/>
            <a:ext cx="7733784" cy="184666"/>
          </a:xfrm>
          <a:prstGeom prst="rect">
            <a:avLst/>
          </a:prstGeom>
          <a:noFill/>
        </p:spPr>
        <p:txBody>
          <a:bodyPr wrap="square" lIns="0" tIns="0" rIns="0" bIns="0" rtlCol="0" anchor="b" anchorCtr="0">
            <a:spAutoFit/>
          </a:bodyPr>
          <a:lstStyle/>
          <a:p>
            <a:pPr algn="r"/>
            <a:r>
              <a:rPr lang="da-DK" sz="1200" noProof="0" dirty="0"/>
              <a:t>Klik på ikonet for at indsætte billede via Stifinder, eller marker rammen og vælg billede via Templafy-kolonnen til højre. </a:t>
            </a:r>
            <a:endParaRPr lang="da-DK" sz="1200" dirty="0"/>
          </a:p>
        </p:txBody>
      </p:sp>
      <p:sp>
        <p:nvSpPr>
          <p:cNvPr id="15" name="TextBox 14">
            <a:extLst>
              <a:ext uri="{FF2B5EF4-FFF2-40B4-BE49-F238E27FC236}">
                <a16:creationId xmlns:a16="http://schemas.microsoft.com/office/drawing/2014/main" id="{413E52F0-8128-4E4F-AA06-50D8F0CA6246}"/>
              </a:ext>
            </a:extLst>
          </p:cNvPr>
          <p:cNvSpPr txBox="1"/>
          <p:nvPr userDrawn="1"/>
        </p:nvSpPr>
        <p:spPr>
          <a:xfrm>
            <a:off x="11153" y="6904800"/>
            <a:ext cx="6747651" cy="553998"/>
          </a:xfrm>
          <a:prstGeom prst="rect">
            <a:avLst/>
          </a:prstGeom>
          <a:noFill/>
        </p:spPr>
        <p:txBody>
          <a:bodyPr wrap="square" lIns="0" tIns="0" rIns="0" bIns="0" rtlCol="0" anchor="t" anchorCtr="0">
            <a:spAutoFit/>
          </a:bodyPr>
          <a:lstStyle/>
          <a:p>
            <a:r>
              <a:rPr lang="da-DK" sz="1200" noProof="0" dirty="0"/>
              <a:t>Nyt tekst niveau - Klik ENTER, Nyt underpunkt (øg indrykning):  ENTER og TAB </a:t>
            </a:r>
            <a:endParaRPr lang="da-DK" sz="1200" dirty="0"/>
          </a:p>
          <a:p>
            <a:r>
              <a:rPr lang="da-DK" sz="1200" noProof="0" dirty="0"/>
              <a:t>Gå et niveau tilbage (formindsk indrykning): SHIFT + TAB</a:t>
            </a:r>
            <a:endParaRPr lang="da-DK" sz="1200" dirty="0"/>
          </a:p>
          <a:p>
            <a:r>
              <a:rPr lang="da-DK" sz="1200" noProof="0" dirty="0"/>
              <a:t>Se mere på Brugerguiden.</a:t>
            </a:r>
            <a:endParaRPr lang="da-DK" sz="1200" dirty="0"/>
          </a:p>
        </p:txBody>
      </p:sp>
    </p:spTree>
    <p:extLst>
      <p:ext uri="{BB962C8B-B14F-4D97-AF65-F5344CB8AC3E}">
        <p14:creationId xmlns:p14="http://schemas.microsoft.com/office/powerpoint/2010/main" val="20542304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903" userDrawn="1">
          <p15:clr>
            <a:srgbClr val="F26B43"/>
          </p15:clr>
        </p15:guide>
        <p15:guide id="2" pos="2484" userDrawn="1">
          <p15:clr>
            <a:srgbClr val="F26B43"/>
          </p15:clr>
        </p15:guide>
        <p15:guide id="3" pos="2784" userDrawn="1">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a-øer">
    <p:spTree>
      <p:nvGrpSpPr>
        <p:cNvPr id="1" name=""/>
        <p:cNvGrpSpPr/>
        <p:nvPr/>
      </p:nvGrpSpPr>
      <p:grpSpPr>
        <a:xfrm>
          <a:off x="0" y="0"/>
          <a:ext cx="0" cy="0"/>
          <a:chOff x="0" y="0"/>
          <a:chExt cx="0" cy="0"/>
        </a:xfrm>
      </p:grpSpPr>
      <p:sp>
        <p:nvSpPr>
          <p:cNvPr id="6" name="Date Placeholder 6" hidden="1">
            <a:extLst>
              <a:ext uri="{FF2B5EF4-FFF2-40B4-BE49-F238E27FC236}">
                <a16:creationId xmlns:a16="http://schemas.microsoft.com/office/drawing/2014/main" id="{2764A67A-7464-48A2-95C3-CE81376C558A}"/>
              </a:ext>
            </a:extLst>
          </p:cNvPr>
          <p:cNvSpPr>
            <a:spLocks noGrp="1"/>
          </p:cNvSpPr>
          <p:nvPr>
            <p:ph type="dt" sz="half" idx="15"/>
          </p:nvPr>
        </p:nvSpPr>
        <p:spPr>
          <a:xfrm>
            <a:off x="0" y="6858000"/>
            <a:ext cx="0" cy="0"/>
          </a:xfrm>
        </p:spPr>
        <p:txBody>
          <a:bodyPr/>
          <a:lstStyle>
            <a:lvl1pPr>
              <a:defRPr sz="100">
                <a:noFill/>
              </a:defRPr>
            </a:lvl1pPr>
          </a:lstStyle>
          <a:p>
            <a:fld id="{4F14046D-76A4-4050-8FE9-0AC1D18448CA}" type="datetime6">
              <a:rPr lang="da-DK" smtClean="0"/>
              <a:t>14.1.2025</a:t>
            </a:fld>
            <a:endParaRPr lang="da-DK" dirty="0"/>
          </a:p>
        </p:txBody>
      </p:sp>
      <p:sp>
        <p:nvSpPr>
          <p:cNvPr id="7" name="Footer Placeholder 8" hidden="1">
            <a:extLst>
              <a:ext uri="{FF2B5EF4-FFF2-40B4-BE49-F238E27FC236}">
                <a16:creationId xmlns:a16="http://schemas.microsoft.com/office/drawing/2014/main" id="{B9270B08-E350-4667-AB9F-D3D8222042C5}"/>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8" name="Background">
            <a:extLst>
              <a:ext uri="{FF2B5EF4-FFF2-40B4-BE49-F238E27FC236}">
                <a16:creationId xmlns:a16="http://schemas.microsoft.com/office/drawing/2014/main" id="{BD60B3A1-D44F-45F7-977E-C629098697FB}"/>
              </a:ext>
            </a:extLst>
          </p:cNvPr>
          <p:cNvSpPr/>
          <p:nvPr userDrawn="1"/>
        </p:nvSpPr>
        <p:spPr bwMode="white">
          <a:xfrm>
            <a:off x="0" y="0"/>
            <a:ext cx="121932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4" noProof="0" dirty="0" err="1"/>
          </a:p>
        </p:txBody>
      </p:sp>
      <p:pic>
        <p:nvPicPr>
          <p:cNvPr id="13" name="Logo">
            <a:extLst>
              <a:ext uri="{FF2B5EF4-FFF2-40B4-BE49-F238E27FC236}">
                <a16:creationId xmlns:a16="http://schemas.microsoft.com/office/drawing/2014/main" id="{F0C6ABB3-2D6D-4067-A145-983686DFA7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10194435" y="6322512"/>
            <a:ext cx="1063844" cy="330816"/>
          </a:xfrm>
          <a:prstGeom prst="rect">
            <a:avLst/>
          </a:prstGeom>
        </p:spPr>
      </p:pic>
      <p:pic>
        <p:nvPicPr>
          <p:cNvPr id="14" name="Bølge">
            <a:extLst>
              <a:ext uri="{FF2B5EF4-FFF2-40B4-BE49-F238E27FC236}">
                <a16:creationId xmlns:a16="http://schemas.microsoft.com/office/drawing/2014/main" id="{AA30B32F-DCE9-4831-B411-994E68F1EB9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0" y="5871634"/>
            <a:ext cx="12192000" cy="986366"/>
          </a:xfrm>
          <a:prstGeom prst="rect">
            <a:avLst/>
          </a:prstGeom>
        </p:spPr>
      </p:pic>
      <p:sp>
        <p:nvSpPr>
          <p:cNvPr id="11" name="Picture Placeholder top">
            <a:extLst>
              <a:ext uri="{FF2B5EF4-FFF2-40B4-BE49-F238E27FC236}">
                <a16:creationId xmlns:a16="http://schemas.microsoft.com/office/drawing/2014/main" id="{F0569BB0-532C-4FA4-A781-E15CBDB9D0CF}"/>
              </a:ext>
            </a:extLst>
          </p:cNvPr>
          <p:cNvSpPr>
            <a:spLocks noGrp="1"/>
          </p:cNvSpPr>
          <p:nvPr>
            <p:ph type="pic" sz="quarter" idx="19" hasCustomPrompt="1"/>
          </p:nvPr>
        </p:nvSpPr>
        <p:spPr>
          <a:xfrm>
            <a:off x="7286400" y="0"/>
            <a:ext cx="3600000" cy="2743200"/>
          </a:xfrm>
          <a:solidFill>
            <a:schemeClr val="bg1">
              <a:lumMod val="95000"/>
            </a:schemeClr>
          </a:solidFill>
        </p:spPr>
        <p:txBody>
          <a:bodyPr lIns="180000" tIns="1116000" rIns="180000" anchor="ctr" anchorCtr="0"/>
          <a:lstStyle>
            <a:lvl1pPr marL="0" indent="0" algn="ctr">
              <a:lnSpc>
                <a:spcPct val="100000"/>
              </a:lnSpc>
              <a:spcBef>
                <a:spcPts val="0"/>
              </a:spcBef>
              <a:spcAft>
                <a:spcPts val="0"/>
              </a:spcAft>
              <a:buNone/>
              <a:defRPr sz="1400" b="0" i="0"/>
            </a:lvl1pPr>
          </a:lstStyle>
          <a:p>
            <a:r>
              <a:rPr lang="da-DK" dirty="0"/>
              <a:t>Klik på ikonet for at indsætte billede via Stifinder, eller marker rammen og vælg billede via Templafy-kolonnen til højre. </a:t>
            </a:r>
          </a:p>
        </p:txBody>
      </p:sp>
      <p:sp>
        <p:nvSpPr>
          <p:cNvPr id="12" name="Picture Placeholder bund">
            <a:extLst>
              <a:ext uri="{FF2B5EF4-FFF2-40B4-BE49-F238E27FC236}">
                <a16:creationId xmlns:a16="http://schemas.microsoft.com/office/drawing/2014/main" id="{72554AE4-F732-4B8B-84E8-ED71E58B8834}"/>
              </a:ext>
            </a:extLst>
          </p:cNvPr>
          <p:cNvSpPr>
            <a:spLocks noGrp="1"/>
          </p:cNvSpPr>
          <p:nvPr>
            <p:ph type="pic" sz="quarter" idx="20" hasCustomPrompt="1"/>
          </p:nvPr>
        </p:nvSpPr>
        <p:spPr>
          <a:xfrm>
            <a:off x="3016800" y="4374000"/>
            <a:ext cx="4269600" cy="2484000"/>
          </a:xfrm>
          <a:solidFill>
            <a:schemeClr val="bg1">
              <a:lumMod val="95000"/>
            </a:schemeClr>
          </a:solidFill>
        </p:spPr>
        <p:txBody>
          <a:bodyPr lIns="180000" tIns="1116000" rIns="180000" anchor="ctr" anchorCtr="0"/>
          <a:lstStyle>
            <a:lvl1pPr marL="0" indent="0" algn="ctr">
              <a:lnSpc>
                <a:spcPct val="100000"/>
              </a:lnSpc>
              <a:spcBef>
                <a:spcPts val="0"/>
              </a:spcBef>
              <a:spcAft>
                <a:spcPts val="0"/>
              </a:spcAft>
              <a:buNone/>
              <a:defRPr sz="1400" b="0"/>
            </a:lvl1pPr>
          </a:lstStyle>
          <a:p>
            <a:r>
              <a:rPr lang="da-DK" dirty="0"/>
              <a:t>Klik på ikonet for at indsætte billede via Stifinder, eller marker rammen og vælg billede via Templafy-kolonnen til højre. </a:t>
            </a:r>
          </a:p>
        </p:txBody>
      </p:sp>
      <p:sp>
        <p:nvSpPr>
          <p:cNvPr id="9" name="Text Placeholder venstre">
            <a:extLst>
              <a:ext uri="{FF2B5EF4-FFF2-40B4-BE49-F238E27FC236}">
                <a16:creationId xmlns:a16="http://schemas.microsoft.com/office/drawing/2014/main" id="{47F336ED-EABD-48B7-9273-7D90232C0EC6}"/>
              </a:ext>
            </a:extLst>
          </p:cNvPr>
          <p:cNvSpPr>
            <a:spLocks noGrp="1"/>
          </p:cNvSpPr>
          <p:nvPr>
            <p:ph type="body" sz="quarter" idx="17" hasCustomPrompt="1"/>
          </p:nvPr>
        </p:nvSpPr>
        <p:spPr>
          <a:xfrm>
            <a:off x="1079499" y="2943636"/>
            <a:ext cx="6206400" cy="1430365"/>
          </a:xfrm>
          <a:solidFill>
            <a:srgbClr val="FEF2E2"/>
          </a:solidFill>
        </p:spPr>
        <p:txBody>
          <a:bodyPr lIns="360000" tIns="360000" rIns="360000" bIns="360000" anchor="b" anchorCtr="0">
            <a:spAutoFit/>
          </a:bodyPr>
          <a:lstStyle>
            <a:lvl1pPr marL="0" indent="0">
              <a:lnSpc>
                <a:spcPct val="100000"/>
              </a:lnSpc>
              <a:spcBef>
                <a:spcPts val="0"/>
              </a:spcBef>
              <a:spcAft>
                <a:spcPts val="898"/>
              </a:spcAft>
              <a:buFont typeface="Arial" panose="020B0604020202020204" pitchFamily="34" charset="0"/>
              <a:buChar char="​"/>
              <a:defRPr>
                <a:latin typeface="+mj-lt"/>
              </a:defRPr>
            </a:lvl1pPr>
            <a:lvl2pPr marL="0" indent="0">
              <a:lnSpc>
                <a:spcPct val="106000"/>
              </a:lnSpc>
              <a:spcBef>
                <a:spcPts val="0"/>
              </a:spcBef>
              <a:spcAft>
                <a:spcPts val="599"/>
              </a:spcAft>
              <a:buFont typeface="Arial" panose="020B0604020202020204" pitchFamily="34" charset="0"/>
              <a:buChar char="​"/>
              <a:defRPr sz="1400" b="0">
                <a:solidFill>
                  <a:schemeClr val="tx1"/>
                </a:solidFill>
                <a:latin typeface="+mn-lt"/>
              </a:defRPr>
            </a:lvl2pPr>
            <a:lvl3pPr marL="0" indent="0">
              <a:spcBef>
                <a:spcPts val="0"/>
              </a:spcBef>
              <a:buFont typeface="Arial" panose="020B0604020202020204" pitchFamily="34" charset="0"/>
              <a:buNone/>
              <a:defRPr sz="1397" b="0">
                <a:solidFill>
                  <a:schemeClr val="tx1"/>
                </a:solidFill>
                <a:latin typeface="+mn-lt"/>
              </a:defRPr>
            </a:lvl3pPr>
            <a:lvl4pPr marL="0" indent="0">
              <a:spcBef>
                <a:spcPts val="0"/>
              </a:spcBef>
              <a:buFont typeface="Arial" panose="020B0604020202020204" pitchFamily="34" charset="0"/>
              <a:buNone/>
              <a:defRPr sz="1397" b="0" i="0">
                <a:solidFill>
                  <a:schemeClr val="tx1"/>
                </a:solidFill>
                <a:latin typeface="+mn-lt"/>
              </a:defRPr>
            </a:lvl4pPr>
            <a:lvl5pPr marL="0" indent="0">
              <a:spcBef>
                <a:spcPts val="0"/>
              </a:spcBef>
              <a:buFont typeface="Arial" panose="020B0604020202020204" pitchFamily="34" charset="0"/>
              <a:buChar char="​"/>
              <a:defRPr sz="1397" b="0">
                <a:solidFill>
                  <a:schemeClr val="tx1"/>
                </a:solidFill>
                <a:latin typeface="+mn-lt"/>
              </a:defRPr>
            </a:lvl5pPr>
            <a:lvl6pPr marL="0" indent="0">
              <a:spcBef>
                <a:spcPts val="0"/>
              </a:spcBef>
              <a:buFont typeface="Arial" panose="020B0604020202020204" pitchFamily="34" charset="0"/>
              <a:buNone/>
              <a:defRPr sz="1397" b="0">
                <a:solidFill>
                  <a:schemeClr val="tx1"/>
                </a:solidFill>
                <a:latin typeface="+mn-lt"/>
              </a:defRPr>
            </a:lvl6pPr>
            <a:lvl7pPr marL="0" indent="0">
              <a:spcBef>
                <a:spcPts val="0"/>
              </a:spcBef>
              <a:buFont typeface="Arial" panose="020B0604020202020204" pitchFamily="34" charset="0"/>
              <a:buChar char="​"/>
              <a:defRPr sz="1397" b="0">
                <a:solidFill>
                  <a:schemeClr val="tx1"/>
                </a:solidFill>
                <a:latin typeface="+mn-lt"/>
              </a:defRPr>
            </a:lvl7pPr>
            <a:lvl8pPr marL="0" indent="0">
              <a:spcBef>
                <a:spcPts val="0"/>
              </a:spcBef>
              <a:buFont typeface="Arial" panose="020B0604020202020204" pitchFamily="34" charset="0"/>
              <a:buChar char="​"/>
              <a:defRPr sz="1397" b="0">
                <a:solidFill>
                  <a:schemeClr val="tx1"/>
                </a:solidFill>
                <a:latin typeface="+mn-lt"/>
              </a:defRPr>
            </a:lvl8pPr>
            <a:lvl9pPr marL="0" indent="0">
              <a:spcBef>
                <a:spcPts val="0"/>
              </a:spcBef>
              <a:buFont typeface="Arial" panose="020B0604020202020204" pitchFamily="34" charset="0"/>
              <a:buChar char="​"/>
              <a:defRPr sz="1397" b="0">
                <a:solidFill>
                  <a:schemeClr val="tx1"/>
                </a:solidFill>
                <a:latin typeface="+mn-lt"/>
              </a:defRPr>
            </a:lvl9pPr>
          </a:lstStyle>
          <a:p>
            <a:pPr lvl="0"/>
            <a:r>
              <a:rPr lang="da-DK" noProof="0" dirty="0"/>
              <a:t>Klik for at tilføje tekst</a:t>
            </a:r>
            <a:endParaRPr lang="da-DK" dirty="0"/>
          </a:p>
          <a:p>
            <a:pPr lvl="1"/>
            <a:r>
              <a:rPr lang="da-DK" noProof="0" dirty="0"/>
              <a:t>Andet Niveau</a:t>
            </a:r>
            <a:endParaRPr lang="da-DK" dirty="0"/>
          </a:p>
        </p:txBody>
      </p:sp>
      <p:sp>
        <p:nvSpPr>
          <p:cNvPr id="10" name="Text Placeholder højre">
            <a:extLst>
              <a:ext uri="{FF2B5EF4-FFF2-40B4-BE49-F238E27FC236}">
                <a16:creationId xmlns:a16="http://schemas.microsoft.com/office/drawing/2014/main" id="{5F2F4632-FA93-4073-8AB4-69B28A386030}"/>
              </a:ext>
            </a:extLst>
          </p:cNvPr>
          <p:cNvSpPr>
            <a:spLocks noGrp="1"/>
          </p:cNvSpPr>
          <p:nvPr>
            <p:ph type="body" sz="quarter" idx="18" hasCustomPrompt="1"/>
          </p:nvPr>
        </p:nvSpPr>
        <p:spPr>
          <a:xfrm>
            <a:off x="7286400" y="2743200"/>
            <a:ext cx="4906800" cy="1428698"/>
          </a:xfrm>
          <a:solidFill>
            <a:schemeClr val="accent1">
              <a:lumMod val="20000"/>
              <a:lumOff val="80000"/>
            </a:schemeClr>
          </a:solidFill>
        </p:spPr>
        <p:txBody>
          <a:bodyPr lIns="360000" tIns="360000" rIns="360000" bIns="360000">
            <a:spAutoFit/>
          </a:bodyPr>
          <a:lstStyle>
            <a:lvl1pPr marL="0" indent="0">
              <a:lnSpc>
                <a:spcPct val="100000"/>
              </a:lnSpc>
              <a:spcBef>
                <a:spcPts val="0"/>
              </a:spcBef>
              <a:spcAft>
                <a:spcPts val="898"/>
              </a:spcAft>
              <a:buFont typeface="Arial" panose="020B0604020202020204" pitchFamily="34" charset="0"/>
              <a:buChar char="​"/>
              <a:defRPr>
                <a:latin typeface="+mj-lt"/>
              </a:defRPr>
            </a:lvl1pPr>
            <a:lvl2pPr marL="0" indent="0">
              <a:spcBef>
                <a:spcPts val="0"/>
              </a:spcBef>
              <a:buFont typeface="Arial" panose="020B0604020202020204" pitchFamily="34" charset="0"/>
              <a:buChar char="​"/>
              <a:defRPr sz="1400" b="0">
                <a:solidFill>
                  <a:schemeClr val="tx1"/>
                </a:solidFill>
                <a:latin typeface="+mn-lt"/>
              </a:defRPr>
            </a:lvl2pPr>
            <a:lvl3pPr marL="0" indent="0">
              <a:spcBef>
                <a:spcPts val="0"/>
              </a:spcBef>
              <a:buFont typeface="Arial" panose="020B0604020202020204" pitchFamily="34" charset="0"/>
              <a:buChar char="​"/>
              <a:defRPr sz="1397" b="0">
                <a:solidFill>
                  <a:schemeClr val="tx1"/>
                </a:solidFill>
                <a:latin typeface="+mn-lt"/>
              </a:defRPr>
            </a:lvl3pPr>
            <a:lvl4pPr marL="0" indent="0">
              <a:spcBef>
                <a:spcPts val="0"/>
              </a:spcBef>
              <a:buFont typeface="Arial" panose="020B0604020202020204" pitchFamily="34" charset="0"/>
              <a:buChar char="​"/>
              <a:defRPr sz="1397" b="0" i="0">
                <a:solidFill>
                  <a:schemeClr val="tx1"/>
                </a:solidFill>
                <a:latin typeface="+mn-lt"/>
              </a:defRPr>
            </a:lvl4pPr>
            <a:lvl5pPr marL="0" indent="0">
              <a:spcBef>
                <a:spcPts val="0"/>
              </a:spcBef>
              <a:buFont typeface="Arial" panose="020B0604020202020204" pitchFamily="34" charset="0"/>
              <a:buChar char="​"/>
              <a:defRPr sz="1397" b="0">
                <a:solidFill>
                  <a:schemeClr val="tx1"/>
                </a:solidFill>
                <a:latin typeface="+mn-lt"/>
              </a:defRPr>
            </a:lvl5pPr>
            <a:lvl6pPr marL="0" indent="0">
              <a:spcBef>
                <a:spcPts val="0"/>
              </a:spcBef>
              <a:buFont typeface="Arial" panose="020B0604020202020204" pitchFamily="34" charset="0"/>
              <a:buChar char="​"/>
              <a:defRPr sz="1397" b="0">
                <a:solidFill>
                  <a:schemeClr val="tx1"/>
                </a:solidFill>
                <a:latin typeface="+mn-lt"/>
              </a:defRPr>
            </a:lvl6pPr>
            <a:lvl7pPr marL="0" indent="0">
              <a:spcBef>
                <a:spcPts val="0"/>
              </a:spcBef>
              <a:buFont typeface="Arial" panose="020B0604020202020204" pitchFamily="34" charset="0"/>
              <a:buChar char="​"/>
              <a:defRPr sz="1397" b="0">
                <a:solidFill>
                  <a:schemeClr val="tx1"/>
                </a:solidFill>
                <a:latin typeface="+mn-lt"/>
              </a:defRPr>
            </a:lvl7pPr>
            <a:lvl8pPr marL="0" indent="0">
              <a:spcBef>
                <a:spcPts val="0"/>
              </a:spcBef>
              <a:buFont typeface="Arial" panose="020B0604020202020204" pitchFamily="34" charset="0"/>
              <a:buChar char="​"/>
              <a:defRPr sz="1397" b="0">
                <a:solidFill>
                  <a:schemeClr val="tx1"/>
                </a:solidFill>
                <a:latin typeface="+mn-lt"/>
              </a:defRPr>
            </a:lvl8pPr>
            <a:lvl9pPr marL="0" indent="0">
              <a:spcBef>
                <a:spcPts val="0"/>
              </a:spcBef>
              <a:buFont typeface="Arial" panose="020B0604020202020204" pitchFamily="34" charset="0"/>
              <a:buChar char="​"/>
              <a:defRPr sz="1397" b="0">
                <a:solidFill>
                  <a:schemeClr val="tx1"/>
                </a:solidFill>
                <a:latin typeface="+mn-lt"/>
              </a:defRPr>
            </a:lvl9pPr>
          </a:lstStyle>
          <a:p>
            <a:pPr lvl="0"/>
            <a:r>
              <a:rPr lang="da-DK" noProof="0" dirty="0"/>
              <a:t>Klik for at tilføje tekst</a:t>
            </a:r>
            <a:endParaRPr lang="da-DK" dirty="0"/>
          </a:p>
          <a:p>
            <a:pPr lvl="1"/>
            <a:r>
              <a:rPr lang="da-DK" noProof="0" dirty="0"/>
              <a:t>Andet Niveau</a:t>
            </a:r>
            <a:endParaRPr lang="da-DK" dirty="0"/>
          </a:p>
        </p:txBody>
      </p:sp>
      <p:sp>
        <p:nvSpPr>
          <p:cNvPr id="3" name="Slide Number Placeholder 2">
            <a:extLst>
              <a:ext uri="{FF2B5EF4-FFF2-40B4-BE49-F238E27FC236}">
                <a16:creationId xmlns:a16="http://schemas.microsoft.com/office/drawing/2014/main" id="{AC774E2F-B4AB-4E9E-B961-980AE5E636E0}"/>
              </a:ext>
            </a:extLst>
          </p:cNvPr>
          <p:cNvSpPr>
            <a:spLocks noGrp="1"/>
          </p:cNvSpPr>
          <p:nvPr>
            <p:ph type="sldNum" sz="quarter" idx="10"/>
          </p:nvPr>
        </p:nvSpPr>
        <p:spPr/>
        <p:txBody>
          <a:bodyPr/>
          <a:lstStyle>
            <a:lvl1pPr>
              <a:defRPr>
                <a:solidFill>
                  <a:schemeClr val="bg1"/>
                </a:solidFill>
              </a:defRPr>
            </a:lvl1pPr>
          </a:lstStyle>
          <a:p>
            <a:fld id="{24C8C45C-947F-4981-8B3F-4F32E973C901}" type="slidenum">
              <a:rPr lang="da-DK" smtClean="0"/>
              <a:pPr/>
              <a:t>‹nr.›</a:t>
            </a:fld>
            <a:endParaRPr lang="da-DK" dirty="0"/>
          </a:p>
        </p:txBody>
      </p:sp>
      <p:sp>
        <p:nvSpPr>
          <p:cNvPr id="15" name="TextBox 14">
            <a:extLst>
              <a:ext uri="{FF2B5EF4-FFF2-40B4-BE49-F238E27FC236}">
                <a16:creationId xmlns:a16="http://schemas.microsoft.com/office/drawing/2014/main" id="{9C33FA5F-BBA5-4997-8429-358B4B51F583}"/>
              </a:ext>
            </a:extLst>
          </p:cNvPr>
          <p:cNvSpPr txBox="1"/>
          <p:nvPr userDrawn="1"/>
        </p:nvSpPr>
        <p:spPr>
          <a:xfrm>
            <a:off x="19665" y="-607173"/>
            <a:ext cx="4552336" cy="553998"/>
          </a:xfrm>
          <a:prstGeom prst="rect">
            <a:avLst/>
          </a:prstGeom>
          <a:noFill/>
        </p:spPr>
        <p:txBody>
          <a:bodyPr wrap="square" lIns="0" tIns="0" rIns="0" bIns="0" rtlCol="0" anchor="b" anchorCtr="0">
            <a:spAutoFit/>
          </a:bodyPr>
          <a:lstStyle/>
          <a:p>
            <a:r>
              <a:rPr lang="da-DK" sz="1200" noProof="0" dirty="0"/>
              <a:t>Nyt tekst niveau - Klik ENTER, Nyt underpunkt:  ENTER og TAB </a:t>
            </a:r>
            <a:endParaRPr lang="da-DK" sz="1200" dirty="0"/>
          </a:p>
          <a:p>
            <a:r>
              <a:rPr lang="da-DK" sz="1200" noProof="0" dirty="0"/>
              <a:t>Gå et niveau tilbage (formindsk indrykning): SHIFT + TAB</a:t>
            </a:r>
            <a:endParaRPr lang="da-DK" sz="1200" dirty="0"/>
          </a:p>
          <a:p>
            <a:r>
              <a:rPr lang="da-DK" sz="1200" noProof="0" dirty="0"/>
              <a:t>Se mere på Brugerguiden.</a:t>
            </a:r>
            <a:endParaRPr lang="da-DK" sz="1200" dirty="0"/>
          </a:p>
        </p:txBody>
      </p:sp>
      <p:sp>
        <p:nvSpPr>
          <p:cNvPr id="16" name="TextBox 15">
            <a:extLst>
              <a:ext uri="{FF2B5EF4-FFF2-40B4-BE49-F238E27FC236}">
                <a16:creationId xmlns:a16="http://schemas.microsoft.com/office/drawing/2014/main" id="{447244E7-6899-4AEC-8CE5-4E82EB0AA5A7}"/>
              </a:ext>
            </a:extLst>
          </p:cNvPr>
          <p:cNvSpPr txBox="1"/>
          <p:nvPr userDrawn="1"/>
        </p:nvSpPr>
        <p:spPr>
          <a:xfrm>
            <a:off x="7285899" y="6904800"/>
            <a:ext cx="4867486" cy="369332"/>
          </a:xfrm>
          <a:prstGeom prst="rect">
            <a:avLst/>
          </a:prstGeom>
          <a:noFill/>
        </p:spPr>
        <p:txBody>
          <a:bodyPr wrap="square" lIns="0" tIns="0" rIns="0" bIns="0" rtlCol="0" anchor="t" anchorCtr="0">
            <a:spAutoFit/>
          </a:bodyPr>
          <a:lstStyle/>
          <a:p>
            <a:r>
              <a:rPr lang="da-DK" sz="1200" b="0" noProof="0" dirty="0"/>
              <a:t>Hvis tekstboksen er større end den tekst du har skrevet, så stil dig efter sidste ord og lav et mellemrum på dit tastatur, så tilpasser boksen sig teksten.</a:t>
            </a:r>
            <a:endParaRPr lang="da-DK" sz="1200" dirty="0"/>
          </a:p>
        </p:txBody>
      </p:sp>
      <p:sp>
        <p:nvSpPr>
          <p:cNvPr id="17" name="TextBox 16">
            <a:extLst>
              <a:ext uri="{FF2B5EF4-FFF2-40B4-BE49-F238E27FC236}">
                <a16:creationId xmlns:a16="http://schemas.microsoft.com/office/drawing/2014/main" id="{323DB2AC-541B-4291-8AD4-1ECD45D2B5B8}"/>
              </a:ext>
            </a:extLst>
          </p:cNvPr>
          <p:cNvSpPr txBox="1"/>
          <p:nvPr userDrawn="1"/>
        </p:nvSpPr>
        <p:spPr>
          <a:xfrm>
            <a:off x="7120593" y="-422507"/>
            <a:ext cx="3931614" cy="369332"/>
          </a:xfrm>
          <a:prstGeom prst="rect">
            <a:avLst/>
          </a:prstGeom>
          <a:noFill/>
        </p:spPr>
        <p:txBody>
          <a:bodyPr wrap="square" lIns="0" tIns="0" rIns="0" bIns="0" rtlCol="0" anchor="b" anchorCtr="0">
            <a:spAutoFit/>
          </a:bodyPr>
          <a:lstStyle/>
          <a:p>
            <a:pPr algn="ctr"/>
            <a:r>
              <a:rPr lang="da-DK" sz="1200" noProof="0" dirty="0"/>
              <a:t>Klik på ikonet for at indsætte billede via Stifinder, eller marker rammen og vælg billede via Templafy-kolonnen til højre. </a:t>
            </a:r>
            <a:endParaRPr lang="da-DK" sz="1200" dirty="0"/>
          </a:p>
        </p:txBody>
      </p:sp>
    </p:spTree>
    <p:extLst>
      <p:ext uri="{BB962C8B-B14F-4D97-AF65-F5344CB8AC3E}">
        <p14:creationId xmlns:p14="http://schemas.microsoft.com/office/powerpoint/2010/main" val="1679402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 og billede">
    <p:spTree>
      <p:nvGrpSpPr>
        <p:cNvPr id="1" name=""/>
        <p:cNvGrpSpPr/>
        <p:nvPr/>
      </p:nvGrpSpPr>
      <p:grpSpPr>
        <a:xfrm>
          <a:off x="0" y="0"/>
          <a:ext cx="0" cy="0"/>
          <a:chOff x="0" y="0"/>
          <a:chExt cx="0" cy="0"/>
        </a:xfrm>
      </p:grpSpPr>
      <p:sp>
        <p:nvSpPr>
          <p:cNvPr id="6" name="Date Placeholder 6" hidden="1">
            <a:extLst>
              <a:ext uri="{FF2B5EF4-FFF2-40B4-BE49-F238E27FC236}">
                <a16:creationId xmlns:a16="http://schemas.microsoft.com/office/drawing/2014/main" id="{2764A67A-7464-48A2-95C3-CE81376C558A}"/>
              </a:ext>
            </a:extLst>
          </p:cNvPr>
          <p:cNvSpPr>
            <a:spLocks noGrp="1"/>
          </p:cNvSpPr>
          <p:nvPr>
            <p:ph type="dt" sz="half" idx="15"/>
          </p:nvPr>
        </p:nvSpPr>
        <p:spPr>
          <a:xfrm>
            <a:off x="0" y="6858000"/>
            <a:ext cx="0" cy="0"/>
          </a:xfrm>
        </p:spPr>
        <p:txBody>
          <a:bodyPr/>
          <a:lstStyle>
            <a:lvl1pPr>
              <a:defRPr sz="100">
                <a:noFill/>
              </a:defRPr>
            </a:lvl1pPr>
          </a:lstStyle>
          <a:p>
            <a:fld id="{4F14046D-76A4-4050-8FE9-0AC1D18448CA}" type="datetime6">
              <a:rPr lang="da-DK" smtClean="0"/>
              <a:t>14.1.2025</a:t>
            </a:fld>
            <a:endParaRPr lang="da-DK" dirty="0"/>
          </a:p>
        </p:txBody>
      </p:sp>
      <p:sp>
        <p:nvSpPr>
          <p:cNvPr id="7" name="Footer Placeholder 8" hidden="1">
            <a:extLst>
              <a:ext uri="{FF2B5EF4-FFF2-40B4-BE49-F238E27FC236}">
                <a16:creationId xmlns:a16="http://schemas.microsoft.com/office/drawing/2014/main" id="{B9270B08-E350-4667-AB9F-D3D8222042C5}"/>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8" name="TextBox 17">
            <a:extLst>
              <a:ext uri="{FF2B5EF4-FFF2-40B4-BE49-F238E27FC236}">
                <a16:creationId xmlns:a16="http://schemas.microsoft.com/office/drawing/2014/main" id="{E256D4B3-03CA-400D-A965-E0E58BC924F7}"/>
              </a:ext>
            </a:extLst>
          </p:cNvPr>
          <p:cNvSpPr txBox="1"/>
          <p:nvPr userDrawn="1"/>
        </p:nvSpPr>
        <p:spPr>
          <a:xfrm>
            <a:off x="19666" y="-422507"/>
            <a:ext cx="11306337" cy="369332"/>
          </a:xfrm>
          <a:prstGeom prst="rect">
            <a:avLst/>
          </a:prstGeom>
          <a:noFill/>
        </p:spPr>
        <p:txBody>
          <a:bodyPr wrap="square" lIns="0" tIns="0" rIns="0" bIns="0" rtlCol="0" anchor="b" anchorCtr="0">
            <a:spAutoFit/>
          </a:bodyPr>
          <a:lstStyle/>
          <a:p>
            <a:r>
              <a:rPr lang="da-DK" sz="1200" noProof="0" dirty="0"/>
              <a:t>Marker rammen for at indsætte mørkt billede via Stifinder, eller marker rammen og vælg billede via Templafy-kolonnen til højre</a:t>
            </a:r>
            <a:endParaRPr lang="da-DK" sz="1200" dirty="0"/>
          </a:p>
          <a:p>
            <a:r>
              <a:rPr lang="da-DK" sz="1200" noProof="0" dirty="0"/>
              <a:t>Højre klik på billedet og vælg ” Placer Bagerst” for at få transparant lag foran billede, hvis du ønsker det foran billedet.</a:t>
            </a:r>
            <a:endParaRPr lang="da-DK" sz="1200" dirty="0"/>
          </a:p>
        </p:txBody>
      </p:sp>
      <p:sp>
        <p:nvSpPr>
          <p:cNvPr id="8" name="Background">
            <a:extLst>
              <a:ext uri="{FF2B5EF4-FFF2-40B4-BE49-F238E27FC236}">
                <a16:creationId xmlns:a16="http://schemas.microsoft.com/office/drawing/2014/main" id="{BD60B3A1-D44F-45F7-977E-C629098697FB}"/>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4" noProof="0" dirty="0" err="1"/>
          </a:p>
        </p:txBody>
      </p:sp>
      <p:sp>
        <p:nvSpPr>
          <p:cNvPr id="16" name="Text Placeholder overlay">
            <a:extLst>
              <a:ext uri="{FF2B5EF4-FFF2-40B4-BE49-F238E27FC236}">
                <a16:creationId xmlns:a16="http://schemas.microsoft.com/office/drawing/2014/main" id="{E3286507-0FD1-4EEF-B779-E5AF19FA241C}"/>
              </a:ext>
            </a:extLst>
          </p:cNvPr>
          <p:cNvSpPr>
            <a:spLocks noGrp="1"/>
          </p:cNvSpPr>
          <p:nvPr>
            <p:ph type="body" sz="quarter" idx="27" hasCustomPrompt="1"/>
          </p:nvPr>
        </p:nvSpPr>
        <p:spPr>
          <a:xfrm>
            <a:off x="0" y="0"/>
            <a:ext cx="12193200" cy="6858000"/>
          </a:xfrm>
          <a:solidFill>
            <a:schemeClr val="accent1">
              <a:alpha val="50000"/>
            </a:schemeClr>
          </a:solidFill>
        </p:spPr>
        <p:txBody>
          <a:bodyPr/>
          <a:lstStyle>
            <a:lvl1pPr marL="0" indent="0">
              <a:buNone/>
              <a:defRPr sz="100">
                <a:noFill/>
              </a:defRPr>
            </a:lvl1pPr>
          </a:lstStyle>
          <a:p>
            <a:pPr lvl="0"/>
            <a:r>
              <a:rPr lang="da-DK" dirty="0"/>
              <a:t>.</a:t>
            </a:r>
          </a:p>
        </p:txBody>
      </p:sp>
      <p:sp>
        <p:nvSpPr>
          <p:cNvPr id="17" name="Picture Placeholder hel">
            <a:extLst>
              <a:ext uri="{FF2B5EF4-FFF2-40B4-BE49-F238E27FC236}">
                <a16:creationId xmlns:a16="http://schemas.microsoft.com/office/drawing/2014/main" id="{FCD36E60-F456-4FE7-B2BD-9E69397BCC92}"/>
              </a:ext>
            </a:extLst>
          </p:cNvPr>
          <p:cNvSpPr>
            <a:spLocks noGrp="1"/>
          </p:cNvSpPr>
          <p:nvPr>
            <p:ph type="pic" sz="quarter" idx="26" hasCustomPrompt="1"/>
          </p:nvPr>
        </p:nvSpPr>
        <p:spPr>
          <a:xfrm>
            <a:off x="0" y="0"/>
            <a:ext cx="12192000" cy="6858000"/>
          </a:xfrm>
          <a:noFill/>
        </p:spPr>
        <p:txBody>
          <a:bodyPr lIns="72000" tIns="72000" rIns="72000"/>
          <a:lstStyle>
            <a:lvl1pPr marL="0" indent="0">
              <a:lnSpc>
                <a:spcPct val="100000"/>
              </a:lnSpc>
              <a:spcAft>
                <a:spcPts val="0"/>
              </a:spcAft>
              <a:buNone/>
              <a:defRPr sz="1400" b="0"/>
            </a:lvl1pPr>
          </a:lstStyle>
          <a:p>
            <a:r>
              <a:rPr lang="da-DK" dirty="0"/>
              <a:t>Marker rammen for at indsætte mørkt billede via Stifinder, eller marker rammen og vælg billede via Templafy-kolonnen til højre</a:t>
            </a:r>
          </a:p>
          <a:p>
            <a:r>
              <a:rPr lang="da-DK" dirty="0"/>
              <a:t>Højre klik på billedet og vælg ”Placer Bagerst” for at få transparant lag foran billede, hvis du ønsker det foran billedet.</a:t>
            </a:r>
          </a:p>
        </p:txBody>
      </p:sp>
      <p:sp>
        <p:nvSpPr>
          <p:cNvPr id="14" name="Text Placeholder bølge">
            <a:extLst>
              <a:ext uri="{FF2B5EF4-FFF2-40B4-BE49-F238E27FC236}">
                <a16:creationId xmlns:a16="http://schemas.microsoft.com/office/drawing/2014/main" id="{F4DA0F76-58E9-4C42-A925-C53B807A4A2B}"/>
              </a:ext>
            </a:extLst>
          </p:cNvPr>
          <p:cNvSpPr>
            <a:spLocks noGrp="1"/>
          </p:cNvSpPr>
          <p:nvPr>
            <p:ph type="body" sz="quarter" idx="24" hasCustomPrompt="1"/>
          </p:nvPr>
        </p:nvSpPr>
        <p:spPr>
          <a:xfrm>
            <a:off x="0" y="5871600"/>
            <a:ext cx="12193200" cy="9864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da-DK" dirty="0"/>
              <a:t>.</a:t>
            </a:r>
          </a:p>
        </p:txBody>
      </p:sp>
      <p:sp>
        <p:nvSpPr>
          <p:cNvPr id="15" name="Text Placeholder logo">
            <a:extLst>
              <a:ext uri="{FF2B5EF4-FFF2-40B4-BE49-F238E27FC236}">
                <a16:creationId xmlns:a16="http://schemas.microsoft.com/office/drawing/2014/main" id="{C34CD04A-C4F3-4B5D-B22E-A946997AF9BA}"/>
              </a:ext>
            </a:extLst>
          </p:cNvPr>
          <p:cNvSpPr>
            <a:spLocks noGrp="1"/>
          </p:cNvSpPr>
          <p:nvPr>
            <p:ph type="body" sz="quarter" idx="25" hasCustomPrompt="1"/>
          </p:nvPr>
        </p:nvSpPr>
        <p:spPr>
          <a:xfrm>
            <a:off x="10194435" y="6322513"/>
            <a:ext cx="1065600" cy="331200"/>
          </a:xfr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sz="100">
                <a:noFill/>
              </a:defRPr>
            </a:lvl1pPr>
          </a:lstStyle>
          <a:p>
            <a:pPr lvl="0"/>
            <a:r>
              <a:rPr lang="da-DK" dirty="0"/>
              <a:t>.</a:t>
            </a:r>
          </a:p>
        </p:txBody>
      </p:sp>
      <p:sp>
        <p:nvSpPr>
          <p:cNvPr id="3" name="Slide Number Placeholder 2">
            <a:extLst>
              <a:ext uri="{FF2B5EF4-FFF2-40B4-BE49-F238E27FC236}">
                <a16:creationId xmlns:a16="http://schemas.microsoft.com/office/drawing/2014/main" id="{AC774E2F-B4AB-4E9E-B961-980AE5E636E0}"/>
              </a:ext>
            </a:extLst>
          </p:cNvPr>
          <p:cNvSpPr>
            <a:spLocks noGrp="1"/>
          </p:cNvSpPr>
          <p:nvPr>
            <p:ph type="sldNum" sz="quarter" idx="10"/>
          </p:nvPr>
        </p:nvSpPr>
        <p:spPr/>
        <p:txBody>
          <a:bodyPr/>
          <a:lstStyle>
            <a:lvl1pPr>
              <a:defRPr>
                <a:solidFill>
                  <a:schemeClr val="bg1"/>
                </a:solidFill>
              </a:defRPr>
            </a:lvl1pPr>
          </a:lstStyle>
          <a:p>
            <a:fld id="{24C8C45C-947F-4981-8B3F-4F32E973C901}" type="slidenum">
              <a:rPr lang="da-DK" smtClean="0"/>
              <a:pPr/>
              <a:t>‹nr.›</a:t>
            </a:fld>
            <a:endParaRPr lang="da-DK" dirty="0"/>
          </a:p>
        </p:txBody>
      </p:sp>
      <p:sp>
        <p:nvSpPr>
          <p:cNvPr id="20" name="Text Placeholder citat">
            <a:extLst>
              <a:ext uri="{FF2B5EF4-FFF2-40B4-BE49-F238E27FC236}">
                <a16:creationId xmlns:a16="http://schemas.microsoft.com/office/drawing/2014/main" id="{522A2313-D711-4DB7-A4EF-4CF3811A187B}"/>
              </a:ext>
            </a:extLst>
          </p:cNvPr>
          <p:cNvSpPr>
            <a:spLocks noGrp="1"/>
          </p:cNvSpPr>
          <p:nvPr>
            <p:ph type="body" sz="quarter" idx="28" hasCustomPrompt="1"/>
          </p:nvPr>
        </p:nvSpPr>
        <p:spPr>
          <a:xfrm rot="10800000">
            <a:off x="1079998" y="688256"/>
            <a:ext cx="1134000" cy="986400"/>
          </a:xfrm>
          <a:blipFill>
            <a:blip r:embed="rId6">
              <a:extLst>
                <a:ext uri="{96DAC541-7B7A-43D3-8B79-37D633B846F1}">
                  <asvg:svgBlip xmlns:asvg="http://schemas.microsoft.com/office/drawing/2016/SVG/main" r:embed="rId7"/>
                </a:ext>
              </a:extLst>
            </a:blip>
            <a:stretch>
              <a:fillRect/>
            </a:stretch>
          </a:blipFill>
        </p:spPr>
        <p:txBody>
          <a:bodyPr/>
          <a:lstStyle>
            <a:lvl1pPr marL="0" indent="0">
              <a:buNone/>
              <a:defRPr sz="100">
                <a:noFill/>
              </a:defRPr>
            </a:lvl1pPr>
          </a:lstStyle>
          <a:p>
            <a:pPr lvl="0"/>
            <a:r>
              <a:rPr lang="da-DK" dirty="0"/>
              <a:t>.</a:t>
            </a:r>
          </a:p>
        </p:txBody>
      </p:sp>
      <p:sp>
        <p:nvSpPr>
          <p:cNvPr id="2" name="Title 1">
            <a:extLst>
              <a:ext uri="{FF2B5EF4-FFF2-40B4-BE49-F238E27FC236}">
                <a16:creationId xmlns:a16="http://schemas.microsoft.com/office/drawing/2014/main" id="{54A26801-52E0-4B33-970E-B1B5E93CFA96}"/>
              </a:ext>
            </a:extLst>
          </p:cNvPr>
          <p:cNvSpPr>
            <a:spLocks noGrp="1"/>
          </p:cNvSpPr>
          <p:nvPr>
            <p:ph type="title" hasCustomPrompt="1"/>
          </p:nvPr>
        </p:nvSpPr>
        <p:spPr>
          <a:xfrm>
            <a:off x="1080002" y="1927123"/>
            <a:ext cx="8535946" cy="3702152"/>
          </a:xfrm>
        </p:spPr>
        <p:txBody>
          <a:bodyPr anchor="t" anchorCtr="0"/>
          <a:lstStyle>
            <a:lvl1pPr>
              <a:defRPr sz="4000">
                <a:solidFill>
                  <a:schemeClr val="bg1"/>
                </a:solidFill>
                <a:latin typeface="Montserrat SemiBold" panose="00000700000000000000" pitchFamily="2" charset="0"/>
              </a:defRPr>
            </a:lvl1pPr>
          </a:lstStyle>
          <a:p>
            <a:r>
              <a:rPr lang="da-DK" dirty="0"/>
              <a:t>Klik for at tilføje citat </a:t>
            </a:r>
          </a:p>
        </p:txBody>
      </p:sp>
    </p:spTree>
    <p:extLst>
      <p:ext uri="{BB962C8B-B14F-4D97-AF65-F5344CB8AC3E}">
        <p14:creationId xmlns:p14="http://schemas.microsoft.com/office/powerpoint/2010/main" val="4079010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p>
            <a:r>
              <a:rPr lang="da-DK" dirty="0"/>
              <a:t>Klik for at tilføje titel</a:t>
            </a:r>
          </a:p>
        </p:txBody>
      </p:sp>
      <p:sp>
        <p:nvSpPr>
          <p:cNvPr id="6" name="Date Placeholder 5">
            <a:extLst>
              <a:ext uri="{FF2B5EF4-FFF2-40B4-BE49-F238E27FC236}">
                <a16:creationId xmlns:a16="http://schemas.microsoft.com/office/drawing/2014/main" id="{96DCD343-89F9-4570-95EB-5831DF1EC68F}"/>
              </a:ext>
            </a:extLst>
          </p:cNvPr>
          <p:cNvSpPr>
            <a:spLocks noGrp="1"/>
          </p:cNvSpPr>
          <p:nvPr>
            <p:ph type="dt" sz="half" idx="10"/>
          </p:nvPr>
        </p:nvSpPr>
        <p:spPr/>
        <p:txBody>
          <a:bodyPr/>
          <a:lstStyle/>
          <a:p>
            <a:fld id="{F04E0320-4C6E-4126-92A5-A266F2F4E839}" type="datetime6">
              <a:rPr lang="da-DK" smtClean="0"/>
              <a:t>14.1.2025</a:t>
            </a:fld>
            <a:endParaRPr lang="da-DK" dirty="0"/>
          </a:p>
        </p:txBody>
      </p:sp>
      <p:sp>
        <p:nvSpPr>
          <p:cNvPr id="7" name="Footer Placeholder 6">
            <a:extLst>
              <a:ext uri="{FF2B5EF4-FFF2-40B4-BE49-F238E27FC236}">
                <a16:creationId xmlns:a16="http://schemas.microsoft.com/office/drawing/2014/main" id="{D5FAA14A-D799-44F6-BC50-78859870AEC0}"/>
              </a:ext>
            </a:extLst>
          </p:cNvPr>
          <p:cNvSpPr>
            <a:spLocks noGrp="1"/>
          </p:cNvSpPr>
          <p:nvPr>
            <p:ph type="ftr" sz="quarter" idx="11"/>
          </p:nvPr>
        </p:nvSpPr>
        <p:spPr/>
        <p:txBody>
          <a:bodyPr/>
          <a:lstStyle/>
          <a:p>
            <a:endParaRPr lang="da-DK" dirty="0"/>
          </a:p>
        </p:txBody>
      </p:sp>
      <p:sp>
        <p:nvSpPr>
          <p:cNvPr id="8" name="Slide Number Placeholder 7">
            <a:extLst>
              <a:ext uri="{FF2B5EF4-FFF2-40B4-BE49-F238E27FC236}">
                <a16:creationId xmlns:a16="http://schemas.microsoft.com/office/drawing/2014/main" id="{64494A6B-8303-4ED6-9241-B9F7196EE747}"/>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50888644"/>
      </p:ext>
    </p:extLst>
  </p:cSld>
  <p:clrMapOvr>
    <a:masterClrMapping/>
  </p:clrMapOvr>
  <p:extLst>
    <p:ext uri="{DCECCB84-F9BA-43D5-87BE-67443E8EF086}">
      <p15:sldGuideLst xmlns:p15="http://schemas.microsoft.com/office/powerpoint/2012/main">
        <p15:guide id="1" orient="horz" pos="1593" userDrawn="1">
          <p15:clr>
            <a:srgbClr val="F26B43"/>
          </p15:clr>
        </p15:guide>
        <p15:guide id="2" orient="horz" pos="840"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A49CDFE7-5593-4844-AFF4-03D34090D263}"/>
              </a:ext>
            </a:extLst>
          </p:cNvPr>
          <p:cNvSpPr>
            <a:spLocks noGrp="1"/>
          </p:cNvSpPr>
          <p:nvPr>
            <p:ph type="dt" sz="half" idx="10"/>
          </p:nvPr>
        </p:nvSpPr>
        <p:spPr/>
        <p:txBody>
          <a:bodyPr/>
          <a:lstStyle/>
          <a:p>
            <a:fld id="{F04E0320-4C6E-4126-92A5-A266F2F4E839}" type="datetime6">
              <a:rPr lang="da-DK" smtClean="0"/>
              <a:t>14.1.2025</a:t>
            </a:fld>
            <a:endParaRPr lang="da-DK" dirty="0"/>
          </a:p>
        </p:txBody>
      </p:sp>
      <p:sp>
        <p:nvSpPr>
          <p:cNvPr id="9" name="Footer Placeholder 8">
            <a:extLst>
              <a:ext uri="{FF2B5EF4-FFF2-40B4-BE49-F238E27FC236}">
                <a16:creationId xmlns:a16="http://schemas.microsoft.com/office/drawing/2014/main" id="{1AA823D2-0D8A-453B-BF3C-D939665A39B8}"/>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0E219E00-9E7E-47EE-B6F1-738A6E205F47}"/>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43948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på lyst billed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0F5E998-A737-4D56-A9C5-D9911C765940}"/>
              </a:ext>
            </a:extLst>
          </p:cNvPr>
          <p:cNvSpPr txBox="1"/>
          <p:nvPr userDrawn="1"/>
        </p:nvSpPr>
        <p:spPr>
          <a:xfrm>
            <a:off x="19666" y="-237841"/>
            <a:ext cx="11306337" cy="184666"/>
          </a:xfrm>
          <a:prstGeom prst="rect">
            <a:avLst/>
          </a:prstGeom>
          <a:noFill/>
        </p:spPr>
        <p:txBody>
          <a:bodyPr wrap="square" lIns="0" tIns="0" rIns="0" bIns="0" rtlCol="0" anchor="b" anchorCtr="0">
            <a:spAutoFit/>
          </a:bodyPr>
          <a:lstStyle/>
          <a:p>
            <a:r>
              <a:rPr lang="da-DK" sz="1200" noProof="0" dirty="0"/>
              <a:t>Marker rammen for at indsætte lyst billede via Stifinder, eller marker rammen og vælg billede via Templafy-kolonnen til højre</a:t>
            </a:r>
            <a:endParaRPr lang="da-DK" sz="1200" dirty="0"/>
          </a:p>
        </p:txBody>
      </p:sp>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D50ED6A2-A1B4-4262-B247-A21BC27104FB}" type="datetime6">
              <a:rPr lang="da-DK" smtClean="0"/>
              <a:t>14.1.2025</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Background">
            <a:extLst>
              <a:ext uri="{FF2B5EF4-FFF2-40B4-BE49-F238E27FC236}">
                <a16:creationId xmlns:a16="http://schemas.microsoft.com/office/drawing/2014/main" id="{0C9560D8-85A0-4289-94B1-910EEB20987B}"/>
              </a:ext>
            </a:extLst>
          </p:cNvPr>
          <p:cNvSpPr/>
          <p:nvPr userDrawn="1"/>
        </p:nvSpPr>
        <p:spPr>
          <a:xfrm>
            <a:off x="0" y="0"/>
            <a:ext cx="12193200" cy="6858000"/>
          </a:xfrm>
          <a:prstGeom prst="rect">
            <a:avLst/>
          </a:prstGeom>
          <a:solidFill>
            <a:srgbClr val="027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4" noProof="0" dirty="0" err="1"/>
          </a:p>
        </p:txBody>
      </p:sp>
      <p:sp>
        <p:nvSpPr>
          <p:cNvPr id="12" name="Picture Placeholder 11">
            <a:extLst>
              <a:ext uri="{FF2B5EF4-FFF2-40B4-BE49-F238E27FC236}">
                <a16:creationId xmlns:a16="http://schemas.microsoft.com/office/drawing/2014/main" id="{97B6ED56-D13D-43D7-A5DF-9652F88DE99A}"/>
              </a:ext>
            </a:extLst>
          </p:cNvPr>
          <p:cNvSpPr>
            <a:spLocks noGrp="1"/>
          </p:cNvSpPr>
          <p:nvPr>
            <p:ph type="pic" sz="quarter" idx="13" hasCustomPrompt="1"/>
          </p:nvPr>
        </p:nvSpPr>
        <p:spPr>
          <a:xfrm>
            <a:off x="0" y="0"/>
            <a:ext cx="12193200" cy="6861600"/>
          </a:xfrm>
          <a:custGeom>
            <a:avLst/>
            <a:gdLst>
              <a:gd name="connsiteX0" fmla="*/ 870044 w 12193200"/>
              <a:gd name="connsiteY0" fmla="*/ 5871915 h 6861600"/>
              <a:gd name="connsiteX1" fmla="*/ 834 w 12193200"/>
              <a:gd name="connsiteY1" fmla="*/ 5970141 h 6861600"/>
              <a:gd name="connsiteX2" fmla="*/ 834 w 12193200"/>
              <a:gd name="connsiteY2" fmla="*/ 5983264 h 6861600"/>
              <a:gd name="connsiteX3" fmla="*/ 801527 w 12193200"/>
              <a:gd name="connsiteY3" fmla="*/ 5883950 h 6861600"/>
              <a:gd name="connsiteX4" fmla="*/ 1219102 w 12193200"/>
              <a:gd name="connsiteY4" fmla="*/ 5901857 h 6861600"/>
              <a:gd name="connsiteX5" fmla="*/ 2825864 w 12193200"/>
              <a:gd name="connsiteY5" fmla="*/ 6134055 h 6861600"/>
              <a:gd name="connsiteX6" fmla="*/ 3160298 w 12193200"/>
              <a:gd name="connsiteY6" fmla="*/ 6190782 h 6861600"/>
              <a:gd name="connsiteX7" fmla="*/ 4897912 w 12193200"/>
              <a:gd name="connsiteY7" fmla="*/ 6490841 h 6861600"/>
              <a:gd name="connsiteX8" fmla="*/ 4902611 w 12193200"/>
              <a:gd name="connsiteY8" fmla="*/ 6491687 h 6861600"/>
              <a:gd name="connsiteX9" fmla="*/ 7142467 w 12193200"/>
              <a:gd name="connsiteY9" fmla="*/ 6857320 h 6861600"/>
              <a:gd name="connsiteX10" fmla="*/ 7241781 w 12193200"/>
              <a:gd name="connsiteY10" fmla="*/ 6857320 h 6861600"/>
              <a:gd name="connsiteX11" fmla="*/ 4904981 w 12193200"/>
              <a:gd name="connsiteY11" fmla="*/ 6479411 h 6861600"/>
              <a:gd name="connsiteX12" fmla="*/ 3162541 w 12193200"/>
              <a:gd name="connsiteY12" fmla="*/ 6178378 h 6861600"/>
              <a:gd name="connsiteX13" fmla="*/ 2837421 w 12193200"/>
              <a:gd name="connsiteY13" fmla="*/ 6123345 h 6861600"/>
              <a:gd name="connsiteX14" fmla="*/ 2828108 w 12193200"/>
              <a:gd name="connsiteY14" fmla="*/ 6121779 h 6861600"/>
              <a:gd name="connsiteX15" fmla="*/ 1221304 w 12193200"/>
              <a:gd name="connsiteY15" fmla="*/ 5889454 h 6861600"/>
              <a:gd name="connsiteX16" fmla="*/ 870044 w 12193200"/>
              <a:gd name="connsiteY16" fmla="*/ 5871915 h 6861600"/>
              <a:gd name="connsiteX17" fmla="*/ 0 w 12193200"/>
              <a:gd name="connsiteY17" fmla="*/ 0 h 6861600"/>
              <a:gd name="connsiteX18" fmla="*/ 12193200 w 12193200"/>
              <a:gd name="connsiteY18" fmla="*/ 0 h 6861600"/>
              <a:gd name="connsiteX19" fmla="*/ 12193200 w 12193200"/>
              <a:gd name="connsiteY19" fmla="*/ 6537681 h 6861600"/>
              <a:gd name="connsiteX20" fmla="*/ 11998070 w 12193200"/>
              <a:gd name="connsiteY20" fmla="*/ 6633962 h 6861600"/>
              <a:gd name="connsiteX21" fmla="*/ 11456402 w 12193200"/>
              <a:gd name="connsiteY21" fmla="*/ 6855245 h 6861600"/>
              <a:gd name="connsiteX22" fmla="*/ 11494502 w 12193200"/>
              <a:gd name="connsiteY22" fmla="*/ 6855245 h 6861600"/>
              <a:gd name="connsiteX23" fmla="*/ 12009590 w 12193200"/>
              <a:gd name="connsiteY23" fmla="*/ 6642100 h 6861600"/>
              <a:gd name="connsiteX24" fmla="*/ 12193200 w 12193200"/>
              <a:gd name="connsiteY24" fmla="*/ 6551566 h 6861600"/>
              <a:gd name="connsiteX25" fmla="*/ 12193200 w 12193200"/>
              <a:gd name="connsiteY25" fmla="*/ 6861600 h 6861600"/>
              <a:gd name="connsiteX26" fmla="*/ 0 w 12193200"/>
              <a:gd name="connsiteY26"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3200" h="6861600">
                <a:moveTo>
                  <a:pt x="870044" y="5871915"/>
                </a:moveTo>
                <a:cubicBezTo>
                  <a:pt x="536909" y="5866747"/>
                  <a:pt x="255405" y="5898894"/>
                  <a:pt x="834" y="5970141"/>
                </a:cubicBezTo>
                <a:lnTo>
                  <a:pt x="834" y="5983264"/>
                </a:lnTo>
                <a:cubicBezTo>
                  <a:pt x="237901" y="5916420"/>
                  <a:pt x="497912" y="5883950"/>
                  <a:pt x="801527" y="5883950"/>
                </a:cubicBezTo>
                <a:cubicBezTo>
                  <a:pt x="932125" y="5883950"/>
                  <a:pt x="1070767" y="5889962"/>
                  <a:pt x="1219102" y="5901857"/>
                </a:cubicBezTo>
                <a:cubicBezTo>
                  <a:pt x="1678589" y="5938814"/>
                  <a:pt x="2210253" y="6029281"/>
                  <a:pt x="2825864" y="6134055"/>
                </a:cubicBezTo>
                <a:cubicBezTo>
                  <a:pt x="2933899" y="6152485"/>
                  <a:pt x="3045377" y="6171393"/>
                  <a:pt x="3160298" y="6190782"/>
                </a:cubicBezTo>
                <a:cubicBezTo>
                  <a:pt x="3810919" y="6300044"/>
                  <a:pt x="4388389" y="6401644"/>
                  <a:pt x="4897912" y="6490841"/>
                </a:cubicBezTo>
                <a:lnTo>
                  <a:pt x="4902611" y="6491687"/>
                </a:lnTo>
                <a:cubicBezTo>
                  <a:pt x="5811974" y="6651242"/>
                  <a:pt x="6530243" y="6777268"/>
                  <a:pt x="7142467" y="6857320"/>
                </a:cubicBezTo>
                <a:lnTo>
                  <a:pt x="7241781" y="6857320"/>
                </a:lnTo>
                <a:cubicBezTo>
                  <a:pt x="6610168" y="6778580"/>
                  <a:pt x="5856042" y="6646246"/>
                  <a:pt x="4904981" y="6479411"/>
                </a:cubicBezTo>
                <a:cubicBezTo>
                  <a:pt x="4395330" y="6389960"/>
                  <a:pt x="3817777" y="6288657"/>
                  <a:pt x="3162541" y="6178378"/>
                </a:cubicBezTo>
                <a:cubicBezTo>
                  <a:pt x="3051148" y="6159639"/>
                  <a:pt x="2942775" y="6141294"/>
                  <a:pt x="2837421" y="6123345"/>
                </a:cubicBezTo>
                <a:lnTo>
                  <a:pt x="2828108" y="6121779"/>
                </a:lnTo>
                <a:cubicBezTo>
                  <a:pt x="2212581" y="6017004"/>
                  <a:pt x="1680874" y="5926538"/>
                  <a:pt x="1221304" y="5889454"/>
                </a:cubicBezTo>
                <a:cubicBezTo>
                  <a:pt x="1097871" y="5879506"/>
                  <a:pt x="981089" y="5873637"/>
                  <a:pt x="870044" y="5871915"/>
                </a:cubicBezTo>
                <a:close/>
                <a:moveTo>
                  <a:pt x="0" y="0"/>
                </a:moveTo>
                <a:lnTo>
                  <a:pt x="12193200" y="0"/>
                </a:lnTo>
                <a:lnTo>
                  <a:pt x="12193200" y="6537681"/>
                </a:lnTo>
                <a:lnTo>
                  <a:pt x="11998070" y="6633962"/>
                </a:lnTo>
                <a:cubicBezTo>
                  <a:pt x="11806739" y="6724666"/>
                  <a:pt x="11629248" y="6797302"/>
                  <a:pt x="11456402" y="6855245"/>
                </a:cubicBezTo>
                <a:lnTo>
                  <a:pt x="11494502" y="6855245"/>
                </a:lnTo>
                <a:cubicBezTo>
                  <a:pt x="11659030" y="6798222"/>
                  <a:pt x="11828750" y="6727936"/>
                  <a:pt x="12009590" y="6642100"/>
                </a:cubicBezTo>
                <a:lnTo>
                  <a:pt x="12193200" y="6551566"/>
                </a:lnTo>
                <a:lnTo>
                  <a:pt x="12193200" y="6861600"/>
                </a:lnTo>
                <a:lnTo>
                  <a:pt x="0" y="6861600"/>
                </a:lnTo>
                <a:close/>
              </a:path>
            </a:pathLst>
          </a:custGeom>
          <a:solidFill>
            <a:schemeClr val="bg1">
              <a:lumMod val="95000"/>
            </a:schemeClr>
          </a:solidFill>
        </p:spPr>
        <p:txBody>
          <a:bodyPr wrap="square" lIns="144000" tIns="108000">
            <a:noAutofit/>
          </a:bodyPr>
          <a:lstStyle>
            <a:lvl1pPr marL="0" indent="0" algn="l">
              <a:buNone/>
              <a:defRPr sz="1598" b="0"/>
            </a:lvl1pPr>
          </a:lstStyle>
          <a:p>
            <a:r>
              <a:rPr lang="da-DK" dirty="0"/>
              <a:t>Marker rammen for at indsætte lyst billede via Stifinder, eller marker rammen og vælg billede via Templafy-kolonnen til højre</a:t>
            </a:r>
          </a:p>
        </p:txBody>
      </p:sp>
      <p:sp>
        <p:nvSpPr>
          <p:cNvPr id="15" name="Logo Placeholder">
            <a:extLst>
              <a:ext uri="{FF2B5EF4-FFF2-40B4-BE49-F238E27FC236}">
                <a16:creationId xmlns:a16="http://schemas.microsoft.com/office/drawing/2014/main" id="{BBDB856C-AE7E-4C83-9F99-8B3403E1D94B}"/>
              </a:ext>
            </a:extLst>
          </p:cNvPr>
          <p:cNvSpPr>
            <a:spLocks noGrp="1"/>
          </p:cNvSpPr>
          <p:nvPr>
            <p:ph type="body" sz="quarter" idx="14" hasCustomPrompt="1"/>
          </p:nvPr>
        </p:nvSpPr>
        <p:spPr>
          <a:xfrm>
            <a:off x="10194435" y="6322067"/>
            <a:ext cx="1065600" cy="3312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endParaRPr lang="da-DK" dirty="0"/>
          </a:p>
        </p:txBody>
      </p:sp>
      <p:sp>
        <p:nvSpPr>
          <p:cNvPr id="2" name="Title 1"/>
          <p:cNvSpPr>
            <a:spLocks noGrp="1"/>
          </p:cNvSpPr>
          <p:nvPr>
            <p:ph type="ctrTitle" hasCustomPrompt="1"/>
          </p:nvPr>
        </p:nvSpPr>
        <p:spPr>
          <a:xfrm>
            <a:off x="1080000" y="1084658"/>
            <a:ext cx="10033200" cy="1514083"/>
          </a:xfrm>
        </p:spPr>
        <p:txBody>
          <a:bodyPr anchor="b"/>
          <a:lstStyle>
            <a:lvl1pPr algn="l">
              <a:lnSpc>
                <a:spcPct val="90000"/>
              </a:lnSpc>
              <a:defRPr sz="5395">
                <a:solidFill>
                  <a:schemeClr val="accent1">
                    <a:lumMod val="75000"/>
                  </a:schemeClr>
                </a:solidFill>
              </a:defRPr>
            </a:lvl1pPr>
          </a:lstStyle>
          <a:p>
            <a:r>
              <a:rPr lang="da-DK" dirty="0"/>
              <a:t>Klik for at tilføje titel</a:t>
            </a:r>
          </a:p>
        </p:txBody>
      </p:sp>
      <p:sp>
        <p:nvSpPr>
          <p:cNvPr id="3" name="Subtitle 2"/>
          <p:cNvSpPr>
            <a:spLocks noGrp="1"/>
          </p:cNvSpPr>
          <p:nvPr>
            <p:ph type="subTitle" idx="1" hasCustomPrompt="1"/>
          </p:nvPr>
        </p:nvSpPr>
        <p:spPr>
          <a:xfrm>
            <a:off x="1080000" y="2851200"/>
            <a:ext cx="10033200" cy="1514084"/>
          </a:xfrm>
        </p:spPr>
        <p:txBody>
          <a:bodyPr/>
          <a:lstStyle>
            <a:lvl1pPr marL="0" indent="0" algn="l">
              <a:spcBef>
                <a:spcPts val="0"/>
              </a:spcBef>
              <a:buFont typeface="Arial" panose="020B0604020202020204" pitchFamily="34" charset="0"/>
              <a:buChar char="​"/>
              <a:defRPr sz="3197" b="1">
                <a:solidFill>
                  <a:schemeClr val="tx1"/>
                </a:solidFill>
              </a:defRPr>
            </a:lvl1pPr>
            <a:lvl2pPr marL="0" indent="0" algn="l">
              <a:buFont typeface="Arial" panose="020B0604020202020204" pitchFamily="34" charset="0"/>
              <a:buChar char="​"/>
              <a:defRPr sz="3191" b="1">
                <a:solidFill>
                  <a:schemeClr val="bg1"/>
                </a:solidFill>
              </a:defRPr>
            </a:lvl2pPr>
            <a:lvl3pPr marL="0" indent="0" algn="l">
              <a:buFont typeface="Arial" panose="020B0604020202020204" pitchFamily="34" charset="0"/>
              <a:buChar char="​"/>
              <a:defRPr sz="3191" b="1">
                <a:solidFill>
                  <a:schemeClr val="bg1"/>
                </a:solidFill>
              </a:defRPr>
            </a:lvl3pPr>
            <a:lvl4pPr marL="0" indent="0" algn="l">
              <a:buFont typeface="Arial" panose="020B0604020202020204" pitchFamily="34" charset="0"/>
              <a:buChar char="​"/>
              <a:defRPr sz="3191" b="1">
                <a:solidFill>
                  <a:schemeClr val="bg1"/>
                </a:solidFill>
              </a:defRPr>
            </a:lvl4pPr>
            <a:lvl5pPr marL="0" indent="0" algn="l">
              <a:buFont typeface="Arial" panose="020B0604020202020204" pitchFamily="34" charset="0"/>
              <a:buChar char="​"/>
              <a:defRPr sz="3191" b="1">
                <a:solidFill>
                  <a:schemeClr val="bg1"/>
                </a:solidFill>
              </a:defRPr>
            </a:lvl5pPr>
            <a:lvl6pPr marL="0" indent="0" algn="l">
              <a:buFont typeface="Arial" panose="020B0604020202020204" pitchFamily="34" charset="0"/>
              <a:buChar char="​"/>
              <a:defRPr sz="3191" b="1">
                <a:solidFill>
                  <a:schemeClr val="bg1"/>
                </a:solidFill>
              </a:defRPr>
            </a:lvl6pPr>
            <a:lvl7pPr marL="0" indent="0" algn="l">
              <a:buFont typeface="Arial" panose="020B0604020202020204" pitchFamily="34" charset="0"/>
              <a:buChar char="​"/>
              <a:defRPr sz="3191" b="1">
                <a:solidFill>
                  <a:schemeClr val="bg1"/>
                </a:solidFill>
              </a:defRPr>
            </a:lvl7pPr>
            <a:lvl8pPr marL="0" indent="0" algn="l">
              <a:buFont typeface="Arial" panose="020B0604020202020204" pitchFamily="34" charset="0"/>
              <a:buChar char="​"/>
              <a:defRPr sz="3191" b="1">
                <a:solidFill>
                  <a:schemeClr val="bg1"/>
                </a:solidFill>
              </a:defRPr>
            </a:lvl8pPr>
            <a:lvl9pPr marL="0" indent="0" algn="l">
              <a:buFont typeface="Arial" panose="020B0604020202020204" pitchFamily="34" charset="0"/>
              <a:buChar char="​"/>
              <a:defRPr sz="3191" b="1">
                <a:solidFill>
                  <a:schemeClr val="bg1"/>
                </a:solidFill>
              </a:defRPr>
            </a:lvl9pPr>
          </a:lstStyle>
          <a:p>
            <a:r>
              <a:rPr lang="da-DK" dirty="0"/>
              <a:t>Klik for at tilføje undertitel</a:t>
            </a:r>
          </a:p>
          <a:p>
            <a:pPr lvl="1"/>
            <a:endParaRPr lang="da-DK" dirty="0"/>
          </a:p>
        </p:txBody>
      </p:sp>
    </p:spTree>
    <p:extLst>
      <p:ext uri="{BB962C8B-B14F-4D97-AF65-F5344CB8AC3E}">
        <p14:creationId xmlns:p14="http://schemas.microsoft.com/office/powerpoint/2010/main" val="1832454089"/>
      </p:ext>
    </p:extLst>
  </p:cSld>
  <p:clrMapOvr>
    <a:masterClrMapping/>
  </p:clrMapOvr>
  <p:extLst>
    <p:ext uri="{DCECCB84-F9BA-43D5-87BE-67443E8EF086}">
      <p15:sldGuideLst xmlns:p15="http://schemas.microsoft.com/office/powerpoint/2012/main">
        <p15:guide id="2" orient="horz" pos="1844" userDrawn="1">
          <p15:clr>
            <a:srgbClr val="F26B43"/>
          </p15:clr>
        </p15:guide>
        <p15:guide id="3" orient="horz" pos="1638"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Farvet tom">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C65BE1C5-CE45-4E94-BFD0-1EDABEE3D76F}"/>
              </a:ext>
            </a:extLst>
          </p:cNvPr>
          <p:cNvSpPr/>
          <p:nvPr userDrawn="1"/>
        </p:nvSpPr>
        <p:spPr bwMode="white">
          <a:xfrm>
            <a:off x="0" y="0"/>
            <a:ext cx="12193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4" noProof="0" dirty="0" err="1"/>
          </a:p>
        </p:txBody>
      </p:sp>
      <p:sp>
        <p:nvSpPr>
          <p:cNvPr id="8" name="Date Placeholder 7">
            <a:extLst>
              <a:ext uri="{FF2B5EF4-FFF2-40B4-BE49-F238E27FC236}">
                <a16:creationId xmlns:a16="http://schemas.microsoft.com/office/drawing/2014/main" id="{A49CDFE7-5593-4844-AFF4-03D34090D263}"/>
              </a:ext>
            </a:extLst>
          </p:cNvPr>
          <p:cNvSpPr>
            <a:spLocks noGrp="1"/>
          </p:cNvSpPr>
          <p:nvPr>
            <p:ph type="dt" sz="half" idx="10"/>
          </p:nvPr>
        </p:nvSpPr>
        <p:spPr/>
        <p:txBody>
          <a:bodyPr/>
          <a:lstStyle>
            <a:lvl1pPr>
              <a:defRPr>
                <a:solidFill>
                  <a:schemeClr val="bg1"/>
                </a:solidFill>
              </a:defRPr>
            </a:lvl1pPr>
          </a:lstStyle>
          <a:p>
            <a:fld id="{F04E0320-4C6E-4126-92A5-A266F2F4E839}" type="datetime6">
              <a:rPr lang="da-DK" smtClean="0"/>
              <a:pPr/>
              <a:t>14.1.2025</a:t>
            </a:fld>
            <a:endParaRPr lang="da-DK" dirty="0"/>
          </a:p>
        </p:txBody>
      </p:sp>
      <p:sp>
        <p:nvSpPr>
          <p:cNvPr id="9" name="Footer Placeholder 8">
            <a:extLst>
              <a:ext uri="{FF2B5EF4-FFF2-40B4-BE49-F238E27FC236}">
                <a16:creationId xmlns:a16="http://schemas.microsoft.com/office/drawing/2014/main" id="{1AA823D2-0D8A-453B-BF3C-D939665A39B8}"/>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10" name="Slide Number Placeholder 9">
            <a:extLst>
              <a:ext uri="{FF2B5EF4-FFF2-40B4-BE49-F238E27FC236}">
                <a16:creationId xmlns:a16="http://schemas.microsoft.com/office/drawing/2014/main" id="{0E219E00-9E7E-47EE-B6F1-738A6E205F47}"/>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dirty="0"/>
          </a:p>
        </p:txBody>
      </p:sp>
      <p:pic>
        <p:nvPicPr>
          <p:cNvPr id="6" name="Logo">
            <a:extLst>
              <a:ext uri="{FF2B5EF4-FFF2-40B4-BE49-F238E27FC236}">
                <a16:creationId xmlns:a16="http://schemas.microsoft.com/office/drawing/2014/main" id="{E75B8AFD-EE2A-41AF-8D84-ED28EB2DAD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10194435" y="6322512"/>
            <a:ext cx="1063844" cy="330816"/>
          </a:xfrm>
          <a:prstGeom prst="rect">
            <a:avLst/>
          </a:prstGeom>
        </p:spPr>
      </p:pic>
      <p:pic>
        <p:nvPicPr>
          <p:cNvPr id="7" name="Bølge">
            <a:extLst>
              <a:ext uri="{FF2B5EF4-FFF2-40B4-BE49-F238E27FC236}">
                <a16:creationId xmlns:a16="http://schemas.microsoft.com/office/drawing/2014/main" id="{059A12B7-8E17-41A8-8409-2847EC084FB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0" y="5871634"/>
            <a:ext cx="12192000" cy="986366"/>
          </a:xfrm>
          <a:prstGeom prst="rect">
            <a:avLst/>
          </a:prstGeom>
        </p:spPr>
      </p:pic>
    </p:spTree>
    <p:extLst>
      <p:ext uri="{BB962C8B-B14F-4D97-AF65-F5344CB8AC3E}">
        <p14:creationId xmlns:p14="http://schemas.microsoft.com/office/powerpoint/2010/main" val="2192778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28" name="Text Box 2">
            <a:extLst>
              <a:ext uri="{FF2B5EF4-FFF2-40B4-BE49-F238E27FC236}">
                <a16:creationId xmlns:a16="http://schemas.microsoft.com/office/drawing/2014/main" id="{51D73D8C-1A2D-434D-8578-06D3B043BE46}"/>
              </a:ext>
            </a:extLst>
          </p:cNvPr>
          <p:cNvSpPr txBox="1">
            <a:spLocks noChangeArrowheads="1"/>
          </p:cNvSpPr>
          <p:nvPr userDrawn="1"/>
        </p:nvSpPr>
        <p:spPr bwMode="auto">
          <a:xfrm>
            <a:off x="1079500" y="1484283"/>
            <a:ext cx="2772000" cy="4144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584"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1842" rtl="0" eaLnBrk="1" fontAlgn="auto" latinLnBrk="0" hangingPunct="1">
              <a:lnSpc>
                <a:spcPct val="100000"/>
              </a:lnSpc>
              <a:spcBef>
                <a:spcPts val="0"/>
              </a:spcBef>
              <a:spcAft>
                <a:spcPts val="0"/>
              </a:spcAft>
              <a:buClrTx/>
              <a:buSzTx/>
              <a:buFontTx/>
              <a:buNone/>
              <a:tabLst/>
              <a:defRPr/>
            </a:pPr>
            <a:r>
              <a:rPr lang="da-DK" sz="1598" dirty="0">
                <a:latin typeface="+mn-lt"/>
                <a:cs typeface="Arial" panose="020B0604020202020204" pitchFamily="34" charset="0"/>
              </a:rPr>
              <a:t>TYPOGRAFIER</a:t>
            </a:r>
            <a:endParaRPr lang="da-DK" altLang="da-DK" sz="1598" b="0" noProof="1">
              <a:solidFill>
                <a:schemeClr val="tx1"/>
              </a:solidFill>
              <a:latin typeface="+mn-lt"/>
              <a:cs typeface="Arial" panose="020B0604020202020204" pitchFamily="34" charset="0"/>
            </a:endParaRPr>
          </a:p>
          <a:p>
            <a:pPr eaLnBrk="1" hangingPunct="1">
              <a:spcAft>
                <a:spcPts val="598"/>
              </a:spcAft>
              <a:defRPr/>
            </a:pPr>
            <a:r>
              <a:rPr lang="da-DK" altLang="da-DK" sz="899" b="0" noProof="1">
                <a:solidFill>
                  <a:schemeClr val="tx1"/>
                </a:solidFill>
                <a:latin typeface="+mn-lt"/>
                <a:cs typeface="Arial" panose="020B0604020202020204" pitchFamily="34" charset="0"/>
              </a:rPr>
              <a:t>Brug</a:t>
            </a:r>
            <a:r>
              <a:rPr lang="da-DK" altLang="da-DK" sz="899" b="1" noProof="1">
                <a:solidFill>
                  <a:schemeClr val="tx1"/>
                </a:solidFill>
                <a:latin typeface="+mn-lt"/>
                <a:cs typeface="Arial" panose="020B0604020202020204" pitchFamily="34" charset="0"/>
              </a:rPr>
              <a:t> TAB </a:t>
            </a:r>
            <a:r>
              <a:rPr lang="da-DK" altLang="da-DK" sz="899" b="0" noProof="1">
                <a:solidFill>
                  <a:schemeClr val="tx1"/>
                </a:solidFill>
                <a:latin typeface="+mn-lt"/>
                <a:cs typeface="Arial" panose="020B0604020202020204" pitchFamily="34" charset="0"/>
              </a:rPr>
              <a:t>for at gå frem i tekst-niveauer. Klik </a:t>
            </a:r>
            <a:r>
              <a:rPr lang="da-DK" altLang="da-DK" sz="899" b="1" noProof="1">
                <a:solidFill>
                  <a:schemeClr val="tx1"/>
                </a:solidFill>
                <a:latin typeface="+mn-lt"/>
                <a:cs typeface="Arial" panose="020B0604020202020204" pitchFamily="34" charset="0"/>
              </a:rPr>
              <a:t>ENTER</a:t>
            </a:r>
            <a:r>
              <a:rPr lang="da-DK" altLang="da-DK" sz="899" b="0" noProof="1">
                <a:solidFill>
                  <a:schemeClr val="tx1"/>
                </a:solidFill>
                <a:latin typeface="+mn-lt"/>
                <a:cs typeface="Arial" panose="020B0604020202020204" pitchFamily="34" charset="0"/>
              </a:rPr>
              <a:t>, derefter </a:t>
            </a:r>
            <a:r>
              <a:rPr lang="da-DK" altLang="da-DK" sz="899" b="1" noProof="1">
                <a:solidFill>
                  <a:schemeClr val="tx1"/>
                </a:solidFill>
                <a:latin typeface="+mn-lt"/>
                <a:cs typeface="Arial" panose="020B0604020202020204" pitchFamily="34" charset="0"/>
              </a:rPr>
              <a:t>TAB</a:t>
            </a:r>
            <a:r>
              <a:rPr lang="da-DK" altLang="da-DK" sz="899" b="0" noProof="1">
                <a:solidFill>
                  <a:schemeClr val="tx1"/>
                </a:solidFill>
                <a:latin typeface="+mn-lt"/>
                <a:cs typeface="Arial" panose="020B0604020202020204" pitchFamily="34" charset="0"/>
              </a:rPr>
              <a:t> for at skifte fra et niveau til et næste</a:t>
            </a:r>
            <a:endParaRPr lang="da-DK" sz="899" dirty="0"/>
          </a:p>
          <a:p>
            <a:pPr eaLnBrk="1" hangingPunct="1">
              <a:spcAft>
                <a:spcPts val="598"/>
              </a:spcAft>
              <a:defRPr/>
            </a:pPr>
            <a:r>
              <a:rPr lang="da-DK" altLang="da-DK" sz="899" b="0" noProof="1">
                <a:solidFill>
                  <a:schemeClr val="tx1"/>
                </a:solidFill>
                <a:latin typeface="+mn-lt"/>
                <a:cs typeface="Arial" panose="020B0604020202020204" pitchFamily="34" charset="0"/>
              </a:rPr>
              <a:t>For at gå tilbage i tekst-niveauer, brug </a:t>
            </a:r>
            <a:r>
              <a:rPr lang="da-DK" altLang="da-DK" sz="899" b="1" noProof="1">
                <a:solidFill>
                  <a:schemeClr val="tx1"/>
                </a:solidFill>
                <a:latin typeface="+mn-lt"/>
                <a:cs typeface="Arial" panose="020B0604020202020204" pitchFamily="34" charset="0"/>
              </a:rPr>
              <a:t>SHIFT+TAB</a:t>
            </a:r>
            <a:endParaRPr lang="da-DK" altLang="da-DK" sz="899" b="0" noProof="1">
              <a:solidFill>
                <a:schemeClr val="tx1"/>
              </a:solidFill>
              <a:latin typeface="+mn-lt"/>
              <a:cs typeface="Arial" panose="020B0604020202020204" pitchFamily="34" charset="0"/>
            </a:endParaRPr>
          </a:p>
          <a:p>
            <a:pPr eaLnBrk="1" hangingPunct="1">
              <a:spcAft>
                <a:spcPts val="598"/>
              </a:spcAft>
              <a:defRPr/>
            </a:pPr>
            <a:r>
              <a:rPr lang="da-DK" altLang="da-DK" sz="899" b="0" noProof="1">
                <a:solidFill>
                  <a:schemeClr val="tx1"/>
                </a:solidFill>
                <a:latin typeface="+mn-lt"/>
                <a:cs typeface="Arial" panose="020B0604020202020204" pitchFamily="34" charset="0"/>
              </a:rPr>
              <a:t>Alternativt kan </a:t>
            </a:r>
            <a:r>
              <a:rPr lang="da-DK" altLang="da-DK" sz="899" b="1" noProof="1">
                <a:solidFill>
                  <a:schemeClr val="tx1"/>
                </a:solidFill>
                <a:latin typeface="+mn-lt"/>
                <a:cs typeface="Arial" panose="020B0604020202020204" pitchFamily="34" charset="0"/>
              </a:rPr>
              <a:t>Forøg</a:t>
            </a:r>
            <a:r>
              <a:rPr lang="da-DK" altLang="da-DK" sz="899" b="0" noProof="1">
                <a:solidFill>
                  <a:schemeClr val="tx1"/>
                </a:solidFill>
                <a:latin typeface="+mn-lt"/>
                <a:cs typeface="Arial" panose="020B0604020202020204" pitchFamily="34" charset="0"/>
              </a:rPr>
              <a:t> og </a:t>
            </a:r>
            <a:r>
              <a:rPr lang="da-DK" altLang="da-DK" sz="899" b="1" noProof="1">
                <a:solidFill>
                  <a:schemeClr val="tx1"/>
                </a:solidFill>
                <a:latin typeface="+mn-lt"/>
                <a:cs typeface="Arial" panose="020B0604020202020204" pitchFamily="34" charset="0"/>
              </a:rPr>
              <a:t>Formindsk</a:t>
            </a:r>
            <a:r>
              <a:rPr lang="da-DK" altLang="da-DK" sz="899" b="0" noProof="1">
                <a:solidFill>
                  <a:schemeClr val="tx1"/>
                </a:solidFill>
                <a:latin typeface="+mn-lt"/>
                <a:cs typeface="Arial" panose="020B0604020202020204" pitchFamily="34" charset="0"/>
              </a:rPr>
              <a:t> listeniveau bruges</a:t>
            </a:r>
            <a:br>
              <a:rPr lang="da-DK" altLang="da-DK" sz="899" b="0" noProof="1">
                <a:solidFill>
                  <a:schemeClr val="tx1"/>
                </a:solidFill>
                <a:latin typeface="+mn-lt"/>
                <a:cs typeface="Arial" panose="020B0604020202020204" pitchFamily="34" charset="0"/>
              </a:rPr>
            </a:br>
            <a:endParaRPr lang="da-DK" altLang="da-DK" sz="899" b="0" noProof="1">
              <a:solidFill>
                <a:schemeClr val="tx1"/>
              </a:solidFill>
              <a:latin typeface="+mn-lt"/>
              <a:cs typeface="Arial" panose="020B0604020202020204" pitchFamily="34" charset="0"/>
            </a:endParaRPr>
          </a:p>
          <a:p>
            <a:pPr eaLnBrk="1" hangingPunct="1">
              <a:spcAft>
                <a:spcPts val="598"/>
              </a:spcAft>
              <a:defRPr/>
            </a:pPr>
            <a:r>
              <a:rPr lang="da-DK" sz="899" b="1" noProof="1">
                <a:latin typeface="+mn-lt"/>
                <a:cs typeface="Arial" panose="020B0604020202020204" pitchFamily="34" charset="0"/>
              </a:rPr>
              <a:t>TIP: Brug</a:t>
            </a:r>
            <a:r>
              <a:rPr lang="da-DK" sz="899" b="1" baseline="0" noProof="1">
                <a:latin typeface="+mn-lt"/>
                <a:cs typeface="Arial" panose="020B0604020202020204" pitchFamily="34" charset="0"/>
              </a:rPr>
              <a:t> bullet knappen</a:t>
            </a:r>
            <a:endParaRPr lang="da-DK" sz="899" b="1" noProof="1">
              <a:latin typeface="+mn-lt"/>
              <a:cs typeface="Arial" panose="020B0604020202020204" pitchFamily="34" charset="0"/>
            </a:endParaRPr>
          </a:p>
          <a:p>
            <a:pPr marL="0" marR="0" lvl="0" indent="0" algn="l" defTabSz="911842" rtl="0" eaLnBrk="1" fontAlgn="auto" latinLnBrk="0" hangingPunct="1">
              <a:lnSpc>
                <a:spcPct val="100000"/>
              </a:lnSpc>
              <a:spcBef>
                <a:spcPts val="0"/>
              </a:spcBef>
              <a:spcAft>
                <a:spcPts val="598"/>
              </a:spcAft>
              <a:buClrTx/>
              <a:buSzTx/>
              <a:buFontTx/>
              <a:buNone/>
              <a:tabLst/>
              <a:defRPr/>
            </a:pPr>
            <a:r>
              <a:rPr lang="da-DK" altLang="da-DK" sz="899" b="0" noProof="1">
                <a:solidFill>
                  <a:schemeClr val="tx1"/>
                </a:solidFill>
                <a:latin typeface="+mn-lt"/>
                <a:cs typeface="Arial" panose="020B0604020202020204" pitchFamily="34" charset="0"/>
              </a:rPr>
              <a:t>Fjern bullet for almindelig tekst.</a:t>
            </a:r>
            <a:br>
              <a:rPr lang="da-DK" altLang="da-DK" sz="899" b="0" noProof="1">
                <a:solidFill>
                  <a:schemeClr val="tx1"/>
                </a:solidFill>
                <a:latin typeface="+mn-lt"/>
                <a:cs typeface="Arial" panose="020B0604020202020204" pitchFamily="34" charset="0"/>
              </a:rPr>
            </a:br>
            <a:r>
              <a:rPr lang="da-DK" altLang="da-DK" sz="899" b="0" noProof="1">
                <a:solidFill>
                  <a:schemeClr val="tx1"/>
                </a:solidFill>
                <a:latin typeface="+mn-lt"/>
                <a:cs typeface="Arial" panose="020B0604020202020204" pitchFamily="34" charset="0"/>
              </a:rPr>
              <a:t>Klik på bullet knappen for at sætte korrekt bullet igen.</a:t>
            </a:r>
            <a:endParaRPr lang="da-DK" sz="899" dirty="0"/>
          </a:p>
        </p:txBody>
      </p:sp>
      <p:pic>
        <p:nvPicPr>
          <p:cNvPr id="29" name="Picture 2">
            <a:extLst>
              <a:ext uri="{FF2B5EF4-FFF2-40B4-BE49-F238E27FC236}">
                <a16:creationId xmlns:a16="http://schemas.microsoft.com/office/drawing/2014/main" id="{67CFEA91-5609-48D9-BC31-25A4F2502298}"/>
              </a:ext>
            </a:extLst>
          </p:cNvPr>
          <p:cNvPicPr>
            <a:picLocks noChangeAspect="1"/>
          </p:cNvPicPr>
          <p:nvPr userDrawn="1"/>
        </p:nvPicPr>
        <p:blipFill>
          <a:blip r:embed="rId2"/>
          <a:stretch>
            <a:fillRect/>
          </a:stretch>
        </p:blipFill>
        <p:spPr>
          <a:xfrm>
            <a:off x="3805657" y="2843994"/>
            <a:ext cx="257143" cy="285714"/>
          </a:xfrm>
          <a:prstGeom prst="rect">
            <a:avLst/>
          </a:prstGeom>
        </p:spPr>
      </p:pic>
      <p:pic>
        <p:nvPicPr>
          <p:cNvPr id="32" name="Picture 29">
            <a:extLst>
              <a:ext uri="{FF2B5EF4-FFF2-40B4-BE49-F238E27FC236}">
                <a16:creationId xmlns:a16="http://schemas.microsoft.com/office/drawing/2014/main" id="{336B7D6F-306E-4198-B5D8-8300D5EEC9DB}"/>
              </a:ext>
            </a:extLst>
          </p:cNvPr>
          <p:cNvPicPr>
            <a:picLocks noChangeAspect="1"/>
          </p:cNvPicPr>
          <p:nvPr userDrawn="1"/>
        </p:nvPicPr>
        <p:blipFill>
          <a:blip r:embed="rId3"/>
          <a:stretch>
            <a:fillRect/>
          </a:stretch>
        </p:blipFill>
        <p:spPr>
          <a:xfrm>
            <a:off x="3805655" y="2236248"/>
            <a:ext cx="457143" cy="257143"/>
          </a:xfrm>
          <a:prstGeom prst="rect">
            <a:avLst/>
          </a:prstGeom>
        </p:spPr>
      </p:pic>
      <p:pic>
        <p:nvPicPr>
          <p:cNvPr id="34" name="Billede 33">
            <a:extLst>
              <a:ext uri="{FF2B5EF4-FFF2-40B4-BE49-F238E27FC236}">
                <a16:creationId xmlns:a16="http://schemas.microsoft.com/office/drawing/2014/main" id="{8B7D4B5D-5105-4B08-9F8D-29962C5C2409}"/>
              </a:ext>
            </a:extLst>
          </p:cNvPr>
          <p:cNvPicPr>
            <a:picLocks noChangeAspect="1"/>
          </p:cNvPicPr>
          <p:nvPr userDrawn="1"/>
        </p:nvPicPr>
        <p:blipFill>
          <a:blip r:embed="rId4"/>
          <a:stretch>
            <a:fillRect/>
          </a:stretch>
        </p:blipFill>
        <p:spPr>
          <a:xfrm>
            <a:off x="7225948" y="1590113"/>
            <a:ext cx="308589" cy="528030"/>
          </a:xfrm>
          <a:prstGeom prst="rect">
            <a:avLst/>
          </a:prstGeom>
        </p:spPr>
      </p:pic>
      <p:pic>
        <p:nvPicPr>
          <p:cNvPr id="36" name="Billede 35">
            <a:extLst>
              <a:ext uri="{FF2B5EF4-FFF2-40B4-BE49-F238E27FC236}">
                <a16:creationId xmlns:a16="http://schemas.microsoft.com/office/drawing/2014/main" id="{10574EF6-7E2E-460C-A32A-3DDD4B75BCEA}"/>
              </a:ext>
            </a:extLst>
          </p:cNvPr>
          <p:cNvPicPr>
            <a:picLocks noChangeAspect="1"/>
          </p:cNvPicPr>
          <p:nvPr userDrawn="1"/>
        </p:nvPicPr>
        <p:blipFill rotWithShape="1">
          <a:blip r:embed="rId5"/>
          <a:srcRect l="3031"/>
          <a:stretch/>
        </p:blipFill>
        <p:spPr>
          <a:xfrm>
            <a:off x="7225945" y="3186757"/>
            <a:ext cx="496606" cy="172842"/>
          </a:xfrm>
          <a:prstGeom prst="rect">
            <a:avLst/>
          </a:prstGeom>
        </p:spPr>
      </p:pic>
      <p:sp>
        <p:nvSpPr>
          <p:cNvPr id="44" name="Fast overskrift">
            <a:extLst>
              <a:ext uri="{FF2B5EF4-FFF2-40B4-BE49-F238E27FC236}">
                <a16:creationId xmlns:a16="http://schemas.microsoft.com/office/drawing/2014/main" id="{7AE3BB46-77B5-4BE0-A557-B2DBAB09F17D}"/>
              </a:ext>
            </a:extLst>
          </p:cNvPr>
          <p:cNvSpPr txBox="1"/>
          <p:nvPr userDrawn="1"/>
        </p:nvSpPr>
        <p:spPr>
          <a:xfrm>
            <a:off x="1079502" y="448716"/>
            <a:ext cx="7496941" cy="650171"/>
          </a:xfrm>
          <a:prstGeom prst="rect">
            <a:avLst/>
          </a:prstGeom>
          <a:noFill/>
        </p:spPr>
        <p:txBody>
          <a:bodyPr wrap="square" lIns="0" tIns="0" rIns="0" bIns="0" rtlCol="0" anchor="t" anchorCtr="0">
            <a:noAutofit/>
          </a:bodyPr>
          <a:lstStyle/>
          <a:p>
            <a:r>
              <a:rPr lang="da-DK" sz="3197" b="0" noProof="1">
                <a:solidFill>
                  <a:schemeClr val="tx1"/>
                </a:solidFill>
                <a:latin typeface="+mj-lt"/>
                <a:cs typeface="Arial" panose="020B0604020202020204" pitchFamily="34" charset="0"/>
              </a:rPr>
              <a:t>TIPS &amp; TRICKS - DIN BRUGERGUIDE</a:t>
            </a:r>
            <a:endParaRPr lang="da-DK" sz="3197" dirty="0"/>
          </a:p>
        </p:txBody>
      </p:sp>
      <p:pic>
        <p:nvPicPr>
          <p:cNvPr id="37" name="Picture 36">
            <a:extLst>
              <a:ext uri="{FF2B5EF4-FFF2-40B4-BE49-F238E27FC236}">
                <a16:creationId xmlns:a16="http://schemas.microsoft.com/office/drawing/2014/main" id="{596A17E0-59D7-48F4-8A7B-898B5B7B3361}"/>
              </a:ext>
            </a:extLst>
          </p:cNvPr>
          <p:cNvPicPr>
            <a:picLocks noChangeAspect="1"/>
          </p:cNvPicPr>
          <p:nvPr userDrawn="1"/>
        </p:nvPicPr>
        <p:blipFill>
          <a:blip r:embed="rId6"/>
          <a:stretch>
            <a:fillRect/>
          </a:stretch>
        </p:blipFill>
        <p:spPr>
          <a:xfrm>
            <a:off x="7225945" y="2338991"/>
            <a:ext cx="475428" cy="176762"/>
          </a:xfrm>
          <a:prstGeom prst="rect">
            <a:avLst/>
          </a:prstGeom>
        </p:spPr>
      </p:pic>
      <p:sp>
        <p:nvSpPr>
          <p:cNvPr id="26" name="Date Placeholder 6" hidden="1">
            <a:extLst>
              <a:ext uri="{FF2B5EF4-FFF2-40B4-BE49-F238E27FC236}">
                <a16:creationId xmlns:a16="http://schemas.microsoft.com/office/drawing/2014/main" id="{77A12538-135F-4FF2-A008-DD8778997A8B}"/>
              </a:ext>
            </a:extLst>
          </p:cNvPr>
          <p:cNvSpPr>
            <a:spLocks noGrp="1"/>
          </p:cNvSpPr>
          <p:nvPr>
            <p:ph type="dt" sz="half" idx="15"/>
          </p:nvPr>
        </p:nvSpPr>
        <p:spPr>
          <a:xfrm>
            <a:off x="0" y="6858000"/>
            <a:ext cx="0" cy="0"/>
          </a:xfrm>
        </p:spPr>
        <p:txBody>
          <a:bodyPr/>
          <a:lstStyle>
            <a:lvl1pPr>
              <a:defRPr sz="100">
                <a:noFill/>
              </a:defRPr>
            </a:lvl1pPr>
          </a:lstStyle>
          <a:p>
            <a:fld id="{761202C2-E305-4E94-BDDD-F7316D5B8CE1}" type="datetime6">
              <a:rPr lang="da-DK" smtClean="0"/>
              <a:t>14.1.2025</a:t>
            </a:fld>
            <a:endParaRPr lang="da-DK" dirty="0"/>
          </a:p>
        </p:txBody>
      </p:sp>
      <p:sp>
        <p:nvSpPr>
          <p:cNvPr id="30" name="Footer Placeholder 8" hidden="1">
            <a:extLst>
              <a:ext uri="{FF2B5EF4-FFF2-40B4-BE49-F238E27FC236}">
                <a16:creationId xmlns:a16="http://schemas.microsoft.com/office/drawing/2014/main" id="{A42D56E7-CDF6-4E80-AFF3-D415EB0F22A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31" name="Slide Number Placeholder 10" hidden="1">
            <a:extLst>
              <a:ext uri="{FF2B5EF4-FFF2-40B4-BE49-F238E27FC236}">
                <a16:creationId xmlns:a16="http://schemas.microsoft.com/office/drawing/2014/main" id="{42EB6738-FD94-43D4-9716-64D106B23C6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22" name="Text Box 3">
            <a:extLst>
              <a:ext uri="{FF2B5EF4-FFF2-40B4-BE49-F238E27FC236}">
                <a16:creationId xmlns:a16="http://schemas.microsoft.com/office/drawing/2014/main" id="{A78DD7B8-E0C6-4211-AF50-31D29F43B754}"/>
              </a:ext>
            </a:extLst>
          </p:cNvPr>
          <p:cNvSpPr txBox="1">
            <a:spLocks noChangeArrowheads="1"/>
          </p:cNvSpPr>
          <p:nvPr userDrawn="1"/>
        </p:nvSpPr>
        <p:spPr bwMode="auto">
          <a:xfrm>
            <a:off x="7968056" y="1484284"/>
            <a:ext cx="2772000" cy="384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7563"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683129" rtl="0" eaLnBrk="1" fontAlgn="auto" latinLnBrk="0" hangingPunct="1">
              <a:lnSpc>
                <a:spcPct val="100000"/>
              </a:lnSpc>
              <a:spcBef>
                <a:spcPts val="896"/>
              </a:spcBef>
              <a:spcAft>
                <a:spcPts val="449"/>
              </a:spcAft>
              <a:buClrTx/>
              <a:buSzTx/>
              <a:buFontTx/>
              <a:buNone/>
              <a:tabLst/>
              <a:defRPr/>
            </a:pPr>
            <a:r>
              <a:rPr lang="da-DK" sz="1596" dirty="0">
                <a:solidFill>
                  <a:schemeClr val="tx1"/>
                </a:solidFill>
                <a:latin typeface="+mn-lt"/>
                <a:cs typeface="Arial" panose="020B0604020202020204" pitchFamily="34" charset="0"/>
              </a:rPr>
              <a:t>BILLEDER</a:t>
            </a:r>
            <a:br>
              <a:rPr lang="da-DK" sz="1596" dirty="0">
                <a:solidFill>
                  <a:schemeClr val="tx1"/>
                </a:solidFill>
                <a:latin typeface="+mn-lt"/>
                <a:cs typeface="Arial" panose="020B0604020202020204" pitchFamily="34" charset="0"/>
              </a:rPr>
            </a:br>
            <a:r>
              <a:rPr lang="da-DK" sz="1596" b="1" noProof="1">
                <a:solidFill>
                  <a:schemeClr val="tx1"/>
                </a:solidFill>
                <a:latin typeface="+mn-lt"/>
                <a:cs typeface="Arial" panose="020B0604020202020204" pitchFamily="34" charset="0"/>
              </a:rPr>
              <a:t>Indsæt fra Templafy</a:t>
            </a:r>
            <a:endParaRPr lang="da-DK" altLang="da-DK" sz="1596" b="0" noProof="1">
              <a:solidFill>
                <a:schemeClr val="tx1"/>
              </a:solidFill>
              <a:latin typeface="+mn-lt"/>
              <a:cs typeface="Arial" panose="020B0604020202020204" pitchFamily="34" charset="0"/>
            </a:endParaRPr>
          </a:p>
          <a:p>
            <a:pPr marL="0" marR="0" lvl="0" indent="0" algn="l" defTabSz="912754" rtl="0" eaLnBrk="1" fontAlgn="auto" latinLnBrk="0" hangingPunct="1">
              <a:lnSpc>
                <a:spcPct val="100000"/>
              </a:lnSpc>
              <a:spcBef>
                <a:spcPts val="0"/>
              </a:spcBef>
              <a:spcAft>
                <a:spcPts val="598"/>
              </a:spcAft>
              <a:buClrTx/>
              <a:buSzTx/>
              <a:buFontTx/>
              <a:buNone/>
              <a:tabLst/>
              <a:defRPr/>
            </a:pPr>
            <a:r>
              <a:rPr lang="da-DK" altLang="da-DK" sz="898" b="1" noProof="1">
                <a:solidFill>
                  <a:schemeClr val="tx1"/>
                </a:solidFill>
                <a:latin typeface="+mn-lt"/>
                <a:cs typeface="Arial" panose="020B0604020202020204" pitchFamily="34" charset="0"/>
              </a:rPr>
              <a:t>1. </a:t>
            </a:r>
            <a:r>
              <a:rPr lang="da-DK" altLang="da-DK" sz="898" b="0" noProof="1">
                <a:solidFill>
                  <a:schemeClr val="tx1"/>
                </a:solidFill>
                <a:latin typeface="+mn-lt"/>
                <a:cs typeface="Arial" panose="020B0604020202020204" pitchFamily="34" charset="0"/>
              </a:rPr>
              <a:t>Klik på den blå </a:t>
            </a:r>
            <a:r>
              <a:rPr lang="da-DK" altLang="da-DK" sz="898" b="1" baseline="0" noProof="1">
                <a:solidFill>
                  <a:schemeClr val="tx1"/>
                </a:solidFill>
                <a:latin typeface="+mn-lt"/>
                <a:cs typeface="Arial" panose="020B0604020202020204" pitchFamily="34" charset="0"/>
              </a:rPr>
              <a:t>Templafy </a:t>
            </a:r>
            <a:r>
              <a:rPr lang="da-DK" altLang="da-DK" sz="898" b="0" baseline="0" noProof="1">
                <a:solidFill>
                  <a:schemeClr val="tx1"/>
                </a:solidFill>
                <a:latin typeface="+mn-lt"/>
                <a:cs typeface="Arial" panose="020B0604020202020204" pitchFamily="34" charset="0"/>
              </a:rPr>
              <a:t>knap i øverste venstre hjørne for at se Templafy vinduet til højre på skærmen, hvis det ikke allerede er der</a:t>
            </a:r>
            <a:endParaRPr lang="da-DK" sz="1797" dirty="0"/>
          </a:p>
          <a:p>
            <a:pPr marL="0" marR="0" lvl="0" indent="0" algn="l" defTabSz="912754" rtl="0" eaLnBrk="1" fontAlgn="auto" latinLnBrk="0" hangingPunct="1">
              <a:lnSpc>
                <a:spcPct val="100000"/>
              </a:lnSpc>
              <a:spcBef>
                <a:spcPts val="0"/>
              </a:spcBef>
              <a:spcAft>
                <a:spcPts val="599"/>
              </a:spcAft>
              <a:buClrTx/>
              <a:buSzTx/>
              <a:buFontTx/>
              <a:buNone/>
              <a:tabLst/>
              <a:defRPr/>
            </a:pPr>
            <a:r>
              <a:rPr lang="da-DK" altLang="da-DK" sz="898" b="1" baseline="0" noProof="1">
                <a:solidFill>
                  <a:schemeClr val="tx1"/>
                </a:solidFill>
                <a:latin typeface="+mn-lt"/>
                <a:cs typeface="Arial" panose="020B0604020202020204" pitchFamily="34" charset="0"/>
              </a:rPr>
              <a:t>2. </a:t>
            </a:r>
            <a:r>
              <a:rPr lang="da-DK" altLang="da-DK" sz="896" b="0" kern="1200" noProof="1">
                <a:solidFill>
                  <a:schemeClr val="tx1"/>
                </a:solidFill>
                <a:latin typeface="+mn-lt"/>
                <a:ea typeface="+mn-ea"/>
                <a:cs typeface="Arial" panose="020B0604020202020204" pitchFamily="34" charset="0"/>
              </a:rPr>
              <a:t>Vælg billedepladsholder, ved at klikke på rammen (helt ude i kanten)</a:t>
            </a:r>
            <a:endParaRPr lang="da-DK" sz="1797" dirty="0"/>
          </a:p>
          <a:p>
            <a:pPr marL="0" marR="0" lvl="0" indent="0" algn="l" defTabSz="912754" rtl="0" eaLnBrk="1" fontAlgn="auto" latinLnBrk="0" hangingPunct="1">
              <a:lnSpc>
                <a:spcPct val="100000"/>
              </a:lnSpc>
              <a:spcBef>
                <a:spcPts val="0"/>
              </a:spcBef>
              <a:spcAft>
                <a:spcPts val="599"/>
              </a:spcAft>
              <a:buClrTx/>
              <a:buSzTx/>
              <a:buFontTx/>
              <a:buNone/>
              <a:tabLst/>
              <a:defRPr/>
            </a:pPr>
            <a:r>
              <a:rPr lang="da-DK" altLang="da-DK" sz="898" b="1" baseline="0" noProof="1">
                <a:solidFill>
                  <a:schemeClr val="tx1"/>
                </a:solidFill>
                <a:latin typeface="+mn-lt"/>
                <a:cs typeface="Arial" panose="020B0604020202020204" pitchFamily="34" charset="0"/>
              </a:rPr>
              <a:t>3.</a:t>
            </a:r>
            <a:r>
              <a:rPr lang="da-DK" altLang="da-DK" sz="898" b="0" baseline="0" noProof="1">
                <a:solidFill>
                  <a:schemeClr val="tx1"/>
                </a:solidFill>
                <a:latin typeface="+mn-lt"/>
                <a:cs typeface="Arial" panose="020B0604020202020204" pitchFamily="34" charset="0"/>
              </a:rPr>
              <a:t> Klik på </a:t>
            </a:r>
            <a:r>
              <a:rPr lang="da-DK" altLang="da-DK" sz="898" b="1" baseline="0" noProof="1">
                <a:solidFill>
                  <a:schemeClr val="tx1"/>
                </a:solidFill>
                <a:latin typeface="+mn-lt"/>
                <a:cs typeface="Arial" panose="020B0604020202020204" pitchFamily="34" charset="0"/>
              </a:rPr>
              <a:t>Images</a:t>
            </a:r>
            <a:r>
              <a:rPr lang="da-DK" altLang="da-DK" sz="898" b="0" i="0" baseline="0" noProof="1">
                <a:solidFill>
                  <a:schemeClr val="tx1"/>
                </a:solidFill>
                <a:latin typeface="+mn-lt"/>
                <a:cs typeface="Arial" panose="020B0604020202020204" pitchFamily="34" charset="0"/>
              </a:rPr>
              <a:t> </a:t>
            </a:r>
            <a:r>
              <a:rPr lang="da-DK" altLang="da-DK" sz="898" b="0" baseline="0" noProof="1">
                <a:solidFill>
                  <a:schemeClr val="tx1"/>
                </a:solidFill>
                <a:latin typeface="+mn-lt"/>
                <a:cs typeface="Arial" panose="020B0604020202020204" pitchFamily="34" charset="0"/>
              </a:rPr>
              <a:t>i Templafy vinduet i højre side af skærmen og vælg billede</a:t>
            </a:r>
            <a:br>
              <a:rPr lang="da-DK" altLang="da-DK" sz="898" b="0" baseline="0" noProof="1">
                <a:solidFill>
                  <a:schemeClr val="tx1"/>
                </a:solidFill>
                <a:latin typeface="+mn-lt"/>
                <a:cs typeface="Arial" panose="020B0604020202020204" pitchFamily="34" charset="0"/>
              </a:rPr>
            </a:br>
            <a:endParaRPr lang="da-DK" altLang="da-DK" sz="898" b="0" baseline="0" noProof="1">
              <a:solidFill>
                <a:schemeClr val="tx1"/>
              </a:solidFill>
              <a:latin typeface="+mn-lt"/>
              <a:cs typeface="Arial" panose="020B0604020202020204" pitchFamily="34" charset="0"/>
            </a:endParaRPr>
          </a:p>
          <a:p>
            <a:pPr marL="0" marR="0" lvl="0" indent="0" algn="l" defTabSz="912754" rtl="0" eaLnBrk="1" fontAlgn="auto" latinLnBrk="0" hangingPunct="1">
              <a:lnSpc>
                <a:spcPct val="100000"/>
              </a:lnSpc>
              <a:spcBef>
                <a:spcPts val="0"/>
              </a:spcBef>
              <a:spcAft>
                <a:spcPts val="599"/>
              </a:spcAft>
              <a:buClrTx/>
              <a:buSzTx/>
              <a:buFontTx/>
              <a:buNone/>
              <a:tabLst/>
              <a:defRPr/>
            </a:pPr>
            <a:r>
              <a:rPr lang="da-DK" altLang="da-DK" sz="898" b="1" baseline="0" noProof="1">
                <a:solidFill>
                  <a:schemeClr val="tx1"/>
                </a:solidFill>
                <a:latin typeface="+mn-lt"/>
                <a:cs typeface="Arial" panose="020B0604020202020204" pitchFamily="34" charset="0"/>
              </a:rPr>
              <a:t>Indsæt billede</a:t>
            </a:r>
            <a:endParaRPr lang="da-DK" sz="1797" dirty="0"/>
          </a:p>
          <a:p>
            <a:pPr eaLnBrk="1" hangingPunct="1">
              <a:spcAft>
                <a:spcPts val="599"/>
              </a:spcAft>
              <a:defRPr/>
            </a:pPr>
            <a:r>
              <a:rPr lang="da-DK" altLang="da-DK" sz="898" b="0" noProof="1">
                <a:solidFill>
                  <a:schemeClr val="tx1"/>
                </a:solidFill>
                <a:latin typeface="+mn-lt"/>
                <a:cs typeface="Arial" panose="020B0604020202020204" pitchFamily="34" charset="0"/>
              </a:rPr>
              <a:t>På slides med billedpladsholder, klik på ikonet og vælg </a:t>
            </a:r>
            <a:r>
              <a:rPr lang="da-DK" altLang="da-DK" sz="898" b="1" noProof="1">
                <a:solidFill>
                  <a:schemeClr val="tx1"/>
                </a:solidFill>
                <a:latin typeface="+mn-lt"/>
                <a:cs typeface="Arial" panose="020B0604020202020204" pitchFamily="34" charset="0"/>
              </a:rPr>
              <a:t>Indsæt</a:t>
            </a:r>
            <a:r>
              <a:rPr lang="da-DK" altLang="da-DK" sz="898" b="0" noProof="1">
                <a:solidFill>
                  <a:schemeClr val="tx1"/>
                </a:solidFill>
                <a:latin typeface="+mn-lt"/>
                <a:cs typeface="Arial" panose="020B0604020202020204" pitchFamily="34" charset="0"/>
              </a:rPr>
              <a:t> for at søge efter billede </a:t>
            </a:r>
            <a:br>
              <a:rPr lang="da-DK" altLang="da-DK" sz="898" b="0" noProof="1">
                <a:solidFill>
                  <a:schemeClr val="tx1"/>
                </a:solidFill>
                <a:latin typeface="+mn-lt"/>
                <a:cs typeface="Arial" panose="020B0604020202020204" pitchFamily="34" charset="0"/>
              </a:rPr>
            </a:br>
            <a:endParaRPr lang="da-DK" altLang="da-DK" sz="898" b="0" noProof="1">
              <a:solidFill>
                <a:schemeClr val="tx1"/>
              </a:solidFill>
              <a:latin typeface="+mn-lt"/>
              <a:cs typeface="Arial" panose="020B0604020202020204" pitchFamily="34" charset="0"/>
            </a:endParaRPr>
          </a:p>
          <a:p>
            <a:pPr eaLnBrk="1" hangingPunct="1">
              <a:spcAft>
                <a:spcPts val="599"/>
              </a:spcAft>
              <a:defRPr/>
            </a:pPr>
            <a:r>
              <a:rPr lang="da-DK" sz="896" b="1" noProof="1">
                <a:solidFill>
                  <a:schemeClr val="tx1"/>
                </a:solidFill>
                <a:latin typeface="+mn-lt"/>
                <a:cs typeface="Arial" panose="020B0604020202020204" pitchFamily="34" charset="0"/>
              </a:rPr>
              <a:t>Beskær billede</a:t>
            </a:r>
            <a:endParaRPr lang="da-DK" sz="1797" dirty="0"/>
          </a:p>
          <a:p>
            <a:pPr eaLnBrk="1" hangingPunct="1">
              <a:spcAft>
                <a:spcPts val="449"/>
              </a:spcAft>
              <a:defRPr/>
            </a:pPr>
            <a:r>
              <a:rPr lang="da-DK" altLang="da-DK" sz="896" b="1" noProof="1">
                <a:solidFill>
                  <a:schemeClr val="tx1"/>
                </a:solidFill>
                <a:latin typeface="+mn-lt"/>
                <a:cs typeface="Arial" panose="020B0604020202020204" pitchFamily="34" charset="0"/>
              </a:rPr>
              <a:t>1. </a:t>
            </a:r>
            <a:r>
              <a:rPr lang="da-DK" altLang="da-DK" sz="896" b="0" noProof="1">
                <a:solidFill>
                  <a:schemeClr val="tx1"/>
                </a:solidFill>
                <a:latin typeface="+mn-lt"/>
                <a:cs typeface="Arial" panose="020B0604020202020204" pitchFamily="34" charset="0"/>
              </a:rPr>
              <a:t>Klik </a:t>
            </a:r>
            <a:r>
              <a:rPr lang="da-DK" altLang="da-DK" sz="896" b="1" noProof="1">
                <a:solidFill>
                  <a:schemeClr val="tx1"/>
                </a:solidFill>
                <a:latin typeface="+mn-lt"/>
                <a:cs typeface="Arial" panose="020B0604020202020204" pitchFamily="34" charset="0"/>
              </a:rPr>
              <a:t>Beskær</a:t>
            </a:r>
            <a:r>
              <a:rPr lang="da-DK" altLang="da-DK" sz="896" b="0" noProof="1">
                <a:solidFill>
                  <a:schemeClr val="tx1"/>
                </a:solidFill>
                <a:latin typeface="+mn-lt"/>
                <a:cs typeface="Arial" panose="020B0604020202020204" pitchFamily="34" charset="0"/>
              </a:rPr>
              <a:t> for at ændre billedets fokus/størrelse</a:t>
            </a:r>
            <a:endParaRPr lang="da-DK" sz="1797" dirty="0"/>
          </a:p>
          <a:p>
            <a:pPr eaLnBrk="1" hangingPunct="1">
              <a:spcAft>
                <a:spcPts val="449"/>
              </a:spcAft>
              <a:defRPr/>
            </a:pPr>
            <a:r>
              <a:rPr lang="da-DK" altLang="da-DK" sz="896" b="1" noProof="1">
                <a:solidFill>
                  <a:schemeClr val="tx1"/>
                </a:solidFill>
                <a:latin typeface="+mn-lt"/>
                <a:cs typeface="Arial" panose="020B0604020202020204" pitchFamily="34" charset="0"/>
              </a:rPr>
              <a:t>2. </a:t>
            </a:r>
            <a:r>
              <a:rPr lang="da-DK" altLang="da-DK" sz="896" b="0" noProof="1">
                <a:solidFill>
                  <a:schemeClr val="tx1"/>
                </a:solidFill>
                <a:latin typeface="+mn-lt"/>
                <a:cs typeface="Arial" panose="020B0604020202020204" pitchFamily="34" charset="0"/>
              </a:rPr>
              <a:t>Ønsker du at skalere billedet, så hold </a:t>
            </a:r>
            <a:r>
              <a:rPr lang="da-DK" altLang="da-DK" sz="896" b="1" noProof="1">
                <a:solidFill>
                  <a:schemeClr val="tx1"/>
                </a:solidFill>
                <a:latin typeface="+mn-lt"/>
                <a:cs typeface="Arial" panose="020B0604020202020204" pitchFamily="34" charset="0"/>
              </a:rPr>
              <a:t>SHIFT</a:t>
            </a:r>
            <a:r>
              <a:rPr lang="da-DK" altLang="da-DK" sz="896" b="0" noProof="1">
                <a:solidFill>
                  <a:schemeClr val="tx1"/>
                </a:solidFill>
                <a:latin typeface="+mn-lt"/>
                <a:cs typeface="Arial" panose="020B0604020202020204" pitchFamily="34" charset="0"/>
              </a:rPr>
              <a:t>-knappen nede, mens du trækker i billedets hjørner</a:t>
            </a:r>
            <a:endParaRPr lang="da-DK" sz="1797" dirty="0"/>
          </a:p>
          <a:p>
            <a:pPr eaLnBrk="1" hangingPunct="1">
              <a:spcAft>
                <a:spcPts val="449"/>
              </a:spcAft>
              <a:defRPr/>
            </a:pPr>
            <a:br>
              <a:rPr lang="da-DK" altLang="da-DK" sz="896" b="0" noProof="1">
                <a:solidFill>
                  <a:schemeClr val="tx1"/>
                </a:solidFill>
                <a:latin typeface="+mn-lt"/>
                <a:cs typeface="Arial" panose="020B0604020202020204" pitchFamily="34" charset="0"/>
              </a:rPr>
            </a:br>
            <a:r>
              <a:rPr lang="da-DK" altLang="da-DK" sz="896" b="1" noProof="1">
                <a:solidFill>
                  <a:schemeClr val="tx1"/>
                </a:solidFill>
                <a:latin typeface="+mn-lt"/>
                <a:cs typeface="Arial" panose="020B0604020202020204" pitchFamily="34" charset="0"/>
              </a:rPr>
              <a:t>TIP: </a:t>
            </a:r>
            <a:r>
              <a:rPr lang="da-DK" altLang="da-DK" sz="896" b="0" noProof="1">
                <a:solidFill>
                  <a:schemeClr val="tx1"/>
                </a:solidFill>
                <a:latin typeface="+mn-lt"/>
                <a:cs typeface="Arial" panose="020B0604020202020204" pitchFamily="34" charset="0"/>
              </a:rPr>
              <a:t>Hvis du sletter billedet og indsætter et nyt, kan billedet lægge sig foran tekst og grafik. Hvis dette sker, højreklik på billedet og vælg </a:t>
            </a:r>
            <a:r>
              <a:rPr lang="da-DK" altLang="da-DK" sz="896" b="1" noProof="1">
                <a:solidFill>
                  <a:schemeClr val="tx1"/>
                </a:solidFill>
                <a:latin typeface="+mn-lt"/>
                <a:cs typeface="Arial" panose="020B0604020202020204" pitchFamily="34" charset="0"/>
              </a:rPr>
              <a:t>Placer bagest</a:t>
            </a:r>
            <a:endParaRPr lang="da-DK" sz="1797" dirty="0"/>
          </a:p>
        </p:txBody>
      </p:sp>
      <p:pic>
        <p:nvPicPr>
          <p:cNvPr id="23" name="Picture 33">
            <a:extLst>
              <a:ext uri="{FF2B5EF4-FFF2-40B4-BE49-F238E27FC236}">
                <a16:creationId xmlns:a16="http://schemas.microsoft.com/office/drawing/2014/main" id="{B5C2FDF7-C905-4456-8898-DAAB54CDDFC5}"/>
              </a:ext>
            </a:extLst>
          </p:cNvPr>
          <p:cNvPicPr>
            <a:picLocks noChangeAspect="1"/>
          </p:cNvPicPr>
          <p:nvPr userDrawn="1"/>
        </p:nvPicPr>
        <p:blipFill rotWithShape="1">
          <a:blip r:embed="rId7"/>
          <a:srcRect l="3901" t="45142" r="62601" b="9046"/>
          <a:stretch/>
        </p:blipFill>
        <p:spPr>
          <a:xfrm>
            <a:off x="10816212" y="3395926"/>
            <a:ext cx="341204" cy="321707"/>
          </a:xfrm>
          <a:prstGeom prst="rect">
            <a:avLst/>
          </a:prstGeom>
        </p:spPr>
      </p:pic>
      <p:pic>
        <p:nvPicPr>
          <p:cNvPr id="24" name="Billede 38">
            <a:extLst>
              <a:ext uri="{FF2B5EF4-FFF2-40B4-BE49-F238E27FC236}">
                <a16:creationId xmlns:a16="http://schemas.microsoft.com/office/drawing/2014/main" id="{7005C378-9BAE-40AD-A291-1876E6DBC749}"/>
              </a:ext>
            </a:extLst>
          </p:cNvPr>
          <p:cNvPicPr>
            <a:picLocks noChangeAspect="1"/>
          </p:cNvPicPr>
          <p:nvPr userDrawn="1"/>
        </p:nvPicPr>
        <p:blipFill>
          <a:blip r:embed="rId8"/>
          <a:stretch>
            <a:fillRect/>
          </a:stretch>
        </p:blipFill>
        <p:spPr>
          <a:xfrm>
            <a:off x="10816212" y="4241696"/>
            <a:ext cx="366042" cy="480431"/>
          </a:xfrm>
          <a:prstGeom prst="rect">
            <a:avLst/>
          </a:prstGeom>
        </p:spPr>
      </p:pic>
      <p:pic>
        <p:nvPicPr>
          <p:cNvPr id="25" name="Billede 26">
            <a:extLst>
              <a:ext uri="{FF2B5EF4-FFF2-40B4-BE49-F238E27FC236}">
                <a16:creationId xmlns:a16="http://schemas.microsoft.com/office/drawing/2014/main" id="{B064EB3A-46DA-4C6A-B3EA-283413DE56E8}"/>
              </a:ext>
            </a:extLst>
          </p:cNvPr>
          <p:cNvPicPr>
            <a:picLocks noChangeAspect="1"/>
          </p:cNvPicPr>
          <p:nvPr userDrawn="1"/>
        </p:nvPicPr>
        <p:blipFill>
          <a:blip r:embed="rId9"/>
          <a:stretch>
            <a:fillRect/>
          </a:stretch>
        </p:blipFill>
        <p:spPr>
          <a:xfrm>
            <a:off x="10816212" y="1903268"/>
            <a:ext cx="305786" cy="365851"/>
          </a:xfrm>
          <a:prstGeom prst="rect">
            <a:avLst/>
          </a:prstGeom>
        </p:spPr>
      </p:pic>
      <p:pic>
        <p:nvPicPr>
          <p:cNvPr id="27" name="Picture 26">
            <a:extLst>
              <a:ext uri="{FF2B5EF4-FFF2-40B4-BE49-F238E27FC236}">
                <a16:creationId xmlns:a16="http://schemas.microsoft.com/office/drawing/2014/main" id="{0337AA43-A3DA-4022-9F42-142B68351A88}"/>
              </a:ext>
            </a:extLst>
          </p:cNvPr>
          <p:cNvPicPr>
            <a:picLocks noChangeAspect="1"/>
          </p:cNvPicPr>
          <p:nvPr userDrawn="1"/>
        </p:nvPicPr>
        <p:blipFill rotWithShape="1">
          <a:blip r:embed="rId10"/>
          <a:srcRect l="70259"/>
          <a:stretch/>
        </p:blipFill>
        <p:spPr>
          <a:xfrm>
            <a:off x="10722167" y="2654516"/>
            <a:ext cx="554132" cy="501345"/>
          </a:xfrm>
          <a:prstGeom prst="rect">
            <a:avLst/>
          </a:prstGeom>
        </p:spPr>
      </p:pic>
      <p:pic>
        <p:nvPicPr>
          <p:cNvPr id="17" name="Picture 16">
            <a:extLst>
              <a:ext uri="{FF2B5EF4-FFF2-40B4-BE49-F238E27FC236}">
                <a16:creationId xmlns:a16="http://schemas.microsoft.com/office/drawing/2014/main" id="{BDAB8F97-A892-45C5-A57F-96C5AFD73F92}"/>
              </a:ext>
            </a:extLst>
          </p:cNvPr>
          <p:cNvPicPr>
            <a:picLocks noChangeAspect="1"/>
          </p:cNvPicPr>
          <p:nvPr userDrawn="1"/>
        </p:nvPicPr>
        <p:blipFill>
          <a:blip r:embed="rId11"/>
          <a:stretch>
            <a:fillRect/>
          </a:stretch>
        </p:blipFill>
        <p:spPr>
          <a:xfrm>
            <a:off x="1011109" y="3395926"/>
            <a:ext cx="2109062" cy="2272441"/>
          </a:xfrm>
          <a:prstGeom prst="rect">
            <a:avLst/>
          </a:prstGeom>
        </p:spPr>
      </p:pic>
      <p:sp>
        <p:nvSpPr>
          <p:cNvPr id="18" name="Text Box 2">
            <a:extLst>
              <a:ext uri="{FF2B5EF4-FFF2-40B4-BE49-F238E27FC236}">
                <a16:creationId xmlns:a16="http://schemas.microsoft.com/office/drawing/2014/main" id="{B66122F8-E7F5-4EDF-A8C8-888857914A01}"/>
              </a:ext>
            </a:extLst>
          </p:cNvPr>
          <p:cNvSpPr txBox="1">
            <a:spLocks noChangeArrowheads="1"/>
          </p:cNvSpPr>
          <p:nvPr userDrawn="1"/>
        </p:nvSpPr>
        <p:spPr bwMode="auto">
          <a:xfrm>
            <a:off x="4657451" y="1484284"/>
            <a:ext cx="2772000" cy="223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584"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1842" rtl="0" eaLnBrk="1" fontAlgn="auto" latinLnBrk="0" hangingPunct="1">
              <a:lnSpc>
                <a:spcPct val="100000"/>
              </a:lnSpc>
              <a:spcBef>
                <a:spcPts val="0"/>
              </a:spcBef>
              <a:spcAft>
                <a:spcPts val="0"/>
              </a:spcAft>
              <a:buClrTx/>
              <a:buSzTx/>
              <a:buFontTx/>
              <a:buNone/>
              <a:tabLst/>
              <a:defRPr/>
            </a:pPr>
            <a:r>
              <a:rPr lang="da-DK" sz="1598" dirty="0">
                <a:latin typeface="+mn-lt"/>
                <a:cs typeface="Arial" panose="020B0604020202020204" pitchFamily="34" charset="0"/>
              </a:rPr>
              <a:t>SLIDES &amp; LAYOUTS</a:t>
            </a:r>
            <a:br>
              <a:rPr lang="da-DK" altLang="da-DK" sz="1598" b="1" noProof="1">
                <a:solidFill>
                  <a:schemeClr val="tx1"/>
                </a:solidFill>
                <a:latin typeface="+mn-lt"/>
                <a:cs typeface="Arial" panose="020B0604020202020204" pitchFamily="34" charset="0"/>
              </a:rPr>
            </a:br>
            <a:r>
              <a:rPr lang="da-DK" altLang="da-DK" sz="1598" b="0" noProof="1">
                <a:solidFill>
                  <a:schemeClr val="tx1"/>
                </a:solidFill>
                <a:latin typeface="+mn-lt"/>
                <a:cs typeface="Arial" panose="020B0604020202020204" pitchFamily="34" charset="0"/>
              </a:rPr>
              <a:t>Klik på menupunktet </a:t>
            </a:r>
            <a:r>
              <a:rPr lang="da-DK" altLang="da-DK" sz="1598" b="1" noProof="1">
                <a:solidFill>
                  <a:schemeClr val="tx1"/>
                </a:solidFill>
                <a:latin typeface="+mn-lt"/>
                <a:cs typeface="Arial" panose="020B0604020202020204" pitchFamily="34" charset="0"/>
              </a:rPr>
              <a:t>Nyt Slide </a:t>
            </a:r>
            <a:r>
              <a:rPr lang="da-DK" altLang="da-DK" sz="1598" b="0" noProof="1">
                <a:solidFill>
                  <a:schemeClr val="tx1"/>
                </a:solidFill>
                <a:latin typeface="+mn-lt"/>
                <a:cs typeface="Arial" panose="020B0604020202020204" pitchFamily="34" charset="0"/>
              </a:rPr>
              <a:t>i </a:t>
            </a:r>
            <a:r>
              <a:rPr lang="da-DK" altLang="da-DK" sz="1598" b="1" noProof="1">
                <a:solidFill>
                  <a:schemeClr val="tx1"/>
                </a:solidFill>
                <a:latin typeface="+mn-lt"/>
                <a:cs typeface="Arial" panose="020B0604020202020204" pitchFamily="34" charset="0"/>
              </a:rPr>
              <a:t>Hjem</a:t>
            </a:r>
            <a:r>
              <a:rPr lang="da-DK" altLang="da-DK" sz="1598" b="0" noProof="1">
                <a:solidFill>
                  <a:schemeClr val="tx1"/>
                </a:solidFill>
                <a:latin typeface="+mn-lt"/>
                <a:cs typeface="Arial" panose="020B0604020202020204" pitchFamily="34" charset="0"/>
              </a:rPr>
              <a:t> fanen for at indsætte nyt slide</a:t>
            </a:r>
            <a:br>
              <a:rPr lang="da-DK" altLang="da-DK" sz="1598" b="0" noProof="1">
                <a:solidFill>
                  <a:schemeClr val="tx1"/>
                </a:solidFill>
                <a:latin typeface="+mn-lt"/>
                <a:cs typeface="Arial" panose="020B0604020202020204" pitchFamily="34" charset="0"/>
              </a:rPr>
            </a:br>
            <a:br>
              <a:rPr lang="da-DK" altLang="da-DK" sz="1598" b="0" noProof="1">
                <a:solidFill>
                  <a:schemeClr val="tx1"/>
                </a:solidFill>
                <a:latin typeface="+mn-lt"/>
                <a:cs typeface="Arial" panose="020B0604020202020204" pitchFamily="34" charset="0"/>
              </a:rPr>
            </a:br>
            <a:r>
              <a:rPr lang="da-DK" altLang="da-DK" sz="1598" b="1" noProof="1">
                <a:solidFill>
                  <a:schemeClr val="tx1"/>
                </a:solidFill>
                <a:latin typeface="+mn-lt"/>
                <a:cs typeface="Arial" panose="020B0604020202020204" pitchFamily="34" charset="0"/>
              </a:rPr>
              <a:t>Ændre layout</a:t>
            </a:r>
            <a:endParaRPr lang="da-DK" altLang="da-DK" sz="1598" b="0" noProof="1">
              <a:solidFill>
                <a:schemeClr val="tx1"/>
              </a:solidFill>
              <a:latin typeface="+mn-lt"/>
              <a:cs typeface="Arial" panose="020B0604020202020204" pitchFamily="34" charset="0"/>
            </a:endParaRPr>
          </a:p>
          <a:p>
            <a:pPr eaLnBrk="1" hangingPunct="1">
              <a:spcAft>
                <a:spcPts val="598"/>
              </a:spcAft>
              <a:defRPr/>
            </a:pPr>
            <a:r>
              <a:rPr lang="da-DK" altLang="da-DK" sz="897" b="0" noProof="1">
                <a:solidFill>
                  <a:schemeClr val="tx1"/>
                </a:solidFill>
                <a:latin typeface="+mn-lt"/>
                <a:cs typeface="Arial" panose="020B0604020202020204" pitchFamily="34" charset="0"/>
              </a:rPr>
              <a:t>Klik på pilen</a:t>
            </a:r>
            <a:r>
              <a:rPr lang="da-DK" altLang="da-DK" sz="897" b="0" baseline="0" noProof="1">
                <a:solidFill>
                  <a:schemeClr val="tx1"/>
                </a:solidFill>
                <a:latin typeface="+mn-lt"/>
                <a:cs typeface="Arial" panose="020B0604020202020204" pitchFamily="34" charset="0"/>
              </a:rPr>
              <a:t> ved siden af </a:t>
            </a:r>
            <a:r>
              <a:rPr lang="da-DK" altLang="da-DK" sz="897" b="1" baseline="0" noProof="1">
                <a:solidFill>
                  <a:schemeClr val="tx1"/>
                </a:solidFill>
                <a:latin typeface="+mn-lt"/>
                <a:cs typeface="Arial" panose="020B0604020202020204" pitchFamily="34" charset="0"/>
              </a:rPr>
              <a:t>Layout </a:t>
            </a:r>
            <a:r>
              <a:rPr lang="da-DK" altLang="da-DK" sz="897" b="0" baseline="0" noProof="1">
                <a:solidFill>
                  <a:schemeClr val="tx1"/>
                </a:solidFill>
                <a:latin typeface="+mn-lt"/>
                <a:cs typeface="Arial" panose="020B0604020202020204" pitchFamily="34" charset="0"/>
              </a:rPr>
              <a:t>for at få vist en dropdown menu af mulige slides layout</a:t>
            </a:r>
            <a:br>
              <a:rPr lang="da-DK" altLang="da-DK" sz="897" b="0" baseline="0" noProof="1">
                <a:solidFill>
                  <a:schemeClr val="tx1"/>
                </a:solidFill>
                <a:latin typeface="+mn-lt"/>
                <a:cs typeface="Arial" panose="020B0604020202020204" pitchFamily="34" charset="0"/>
              </a:rPr>
            </a:br>
            <a:br>
              <a:rPr lang="da-DK" altLang="da-DK" sz="897" b="0" baseline="0" noProof="1">
                <a:solidFill>
                  <a:schemeClr val="tx1"/>
                </a:solidFill>
                <a:latin typeface="+mn-lt"/>
                <a:cs typeface="Arial" panose="020B0604020202020204" pitchFamily="34" charset="0"/>
              </a:rPr>
            </a:br>
            <a:r>
              <a:rPr lang="da-DK" sz="897" b="1" noProof="1">
                <a:solidFill>
                  <a:schemeClr val="tx1"/>
                </a:solidFill>
                <a:latin typeface="+mn-lt"/>
                <a:cs typeface="Arial" panose="020B0604020202020204" pitchFamily="34" charset="0"/>
              </a:rPr>
              <a:t>Nulstil slide</a:t>
            </a:r>
            <a:endParaRPr lang="da-DK" sz="1797" dirty="0"/>
          </a:p>
          <a:p>
            <a:pPr marL="0" marR="0" indent="0" algn="l" defTabSz="911842" rtl="0" eaLnBrk="1" fontAlgn="auto" latinLnBrk="0" hangingPunct="1">
              <a:lnSpc>
                <a:spcPct val="100000"/>
              </a:lnSpc>
              <a:spcBef>
                <a:spcPts val="0"/>
              </a:spcBef>
              <a:spcAft>
                <a:spcPts val="598"/>
              </a:spcAft>
              <a:buClrTx/>
              <a:buSzTx/>
              <a:buFont typeface="+mj-lt"/>
              <a:buNone/>
              <a:tabLst/>
              <a:defRPr/>
            </a:pPr>
            <a:r>
              <a:rPr lang="da-DK" altLang="da-DK" sz="897" b="1" noProof="1">
                <a:solidFill>
                  <a:schemeClr val="tx1"/>
                </a:solidFill>
                <a:latin typeface="+mn-lt"/>
                <a:cs typeface="Arial" panose="020B0604020202020204" pitchFamily="34" charset="0"/>
              </a:rPr>
              <a:t>1. </a:t>
            </a:r>
            <a:r>
              <a:rPr lang="da-DK" altLang="da-DK" sz="897" b="0" noProof="1">
                <a:solidFill>
                  <a:schemeClr val="tx1"/>
                </a:solidFill>
                <a:latin typeface="+mn-lt"/>
                <a:cs typeface="Arial" panose="020B0604020202020204" pitchFamily="34" charset="0"/>
              </a:rPr>
              <a:t>Klik på </a:t>
            </a:r>
            <a:r>
              <a:rPr lang="da-DK" altLang="da-DK" sz="897" b="1" noProof="1">
                <a:solidFill>
                  <a:schemeClr val="tx1"/>
                </a:solidFill>
                <a:latin typeface="+mn-lt"/>
                <a:cs typeface="Arial" panose="020B0604020202020204" pitchFamily="34" charset="0"/>
              </a:rPr>
              <a:t>Hjem</a:t>
            </a:r>
            <a:r>
              <a:rPr lang="da-DK" altLang="da-DK" sz="897" b="0" noProof="1">
                <a:solidFill>
                  <a:schemeClr val="tx1"/>
                </a:solidFill>
                <a:latin typeface="+mn-lt"/>
                <a:cs typeface="Arial" panose="020B0604020202020204" pitchFamily="34" charset="0"/>
              </a:rPr>
              <a:t> knappen</a:t>
            </a:r>
            <a:endParaRPr lang="da-DK" sz="1797" dirty="0"/>
          </a:p>
          <a:p>
            <a:pPr marL="0" marR="0" indent="0" algn="l" defTabSz="911842" rtl="0" eaLnBrk="1" fontAlgn="auto" latinLnBrk="0" hangingPunct="1">
              <a:lnSpc>
                <a:spcPct val="100000"/>
              </a:lnSpc>
              <a:spcBef>
                <a:spcPts val="0"/>
              </a:spcBef>
              <a:spcAft>
                <a:spcPts val="598"/>
              </a:spcAft>
              <a:buClrTx/>
              <a:buSzTx/>
              <a:buFont typeface="+mj-lt"/>
              <a:buNone/>
              <a:tabLst/>
              <a:defRPr/>
            </a:pPr>
            <a:r>
              <a:rPr lang="da-DK" altLang="da-DK" sz="897" b="1" noProof="1">
                <a:solidFill>
                  <a:schemeClr val="tx1"/>
                </a:solidFill>
                <a:latin typeface="+mn-lt"/>
                <a:cs typeface="Arial" panose="020B0604020202020204" pitchFamily="34" charset="0"/>
              </a:rPr>
              <a:t>2. </a:t>
            </a:r>
            <a:r>
              <a:rPr lang="da-DK" altLang="da-DK" sz="897" b="0" noProof="1">
                <a:solidFill>
                  <a:schemeClr val="tx1"/>
                </a:solidFill>
                <a:latin typeface="+mn-lt"/>
                <a:cs typeface="Arial" panose="020B0604020202020204" pitchFamily="34" charset="0"/>
              </a:rPr>
              <a:t>Vælg </a:t>
            </a:r>
            <a:r>
              <a:rPr lang="da-DK" altLang="da-DK" sz="897" b="1" noProof="1">
                <a:solidFill>
                  <a:schemeClr val="tx1"/>
                </a:solidFill>
                <a:latin typeface="+mn-lt"/>
                <a:cs typeface="Arial" panose="020B0604020202020204" pitchFamily="34" charset="0"/>
              </a:rPr>
              <a:t>Nulstil</a:t>
            </a:r>
            <a:r>
              <a:rPr lang="da-DK" altLang="da-DK" sz="897"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897" b="1" noProof="1">
                <a:solidFill>
                  <a:schemeClr val="tx1"/>
                </a:solidFill>
                <a:latin typeface="+mn-lt"/>
                <a:cs typeface="Arial" panose="020B0604020202020204" pitchFamily="34" charset="0"/>
              </a:rPr>
              <a:t>Hjem</a:t>
            </a:r>
            <a:r>
              <a:rPr lang="da-DK" altLang="da-DK" sz="897" b="0" noProof="1">
                <a:solidFill>
                  <a:schemeClr val="tx1"/>
                </a:solidFill>
                <a:latin typeface="+mn-lt"/>
                <a:cs typeface="Arial" panose="020B0604020202020204" pitchFamily="34" charset="0"/>
              </a:rPr>
              <a:t> fanen</a:t>
            </a:r>
            <a:endParaRPr lang="da-DK" sz="897" b="1" noProof="1">
              <a:solidFill>
                <a:schemeClr val="tx1"/>
              </a:solidFill>
              <a:latin typeface="+mn-lt"/>
              <a:cs typeface="Arial" panose="020B0604020202020204" pitchFamily="34" charset="0"/>
            </a:endParaRPr>
          </a:p>
          <a:p>
            <a:pPr eaLnBrk="1" hangingPunct="1">
              <a:spcAft>
                <a:spcPts val="598"/>
              </a:spcAft>
              <a:defRPr/>
            </a:pPr>
            <a:endParaRPr lang="da-DK" altLang="da-DK" sz="897" b="0" noProof="1">
              <a:solidFill>
                <a:schemeClr val="tx1"/>
              </a:solidFill>
              <a:latin typeface="+mn-lt"/>
              <a:cs typeface="Arial" panose="020B0604020202020204" pitchFamily="34" charset="0"/>
            </a:endParaRPr>
          </a:p>
        </p:txBody>
      </p:sp>
      <p:grpSp>
        <p:nvGrpSpPr>
          <p:cNvPr id="4" name="Group 3">
            <a:extLst>
              <a:ext uri="{FF2B5EF4-FFF2-40B4-BE49-F238E27FC236}">
                <a16:creationId xmlns:a16="http://schemas.microsoft.com/office/drawing/2014/main" id="{10AB66B8-DC0E-4339-A241-D2AFFC4E341B}"/>
              </a:ext>
            </a:extLst>
          </p:cNvPr>
          <p:cNvGrpSpPr/>
          <p:nvPr userDrawn="1"/>
        </p:nvGrpSpPr>
        <p:grpSpPr>
          <a:xfrm>
            <a:off x="4637496" y="3715984"/>
            <a:ext cx="3063879" cy="784207"/>
            <a:chOff x="4637494" y="3715983"/>
            <a:chExt cx="3063879" cy="784207"/>
          </a:xfrm>
        </p:grpSpPr>
        <p:grpSp>
          <p:nvGrpSpPr>
            <p:cNvPr id="2" name="Group 1">
              <a:extLst>
                <a:ext uri="{FF2B5EF4-FFF2-40B4-BE49-F238E27FC236}">
                  <a16:creationId xmlns:a16="http://schemas.microsoft.com/office/drawing/2014/main" id="{F9767CC9-59E8-479A-97F8-34F76520214B}"/>
                </a:ext>
              </a:extLst>
            </p:cNvPr>
            <p:cNvGrpSpPr/>
            <p:nvPr userDrawn="1"/>
          </p:nvGrpSpPr>
          <p:grpSpPr>
            <a:xfrm>
              <a:off x="4637494" y="3715983"/>
              <a:ext cx="3063879" cy="784207"/>
              <a:chOff x="4637494" y="3715983"/>
              <a:chExt cx="3063879" cy="784207"/>
            </a:xfrm>
          </p:grpSpPr>
          <p:pic>
            <p:nvPicPr>
              <p:cNvPr id="1026" name="Picture 2">
                <a:extLst>
                  <a:ext uri="{FF2B5EF4-FFF2-40B4-BE49-F238E27FC236}">
                    <a16:creationId xmlns:a16="http://schemas.microsoft.com/office/drawing/2014/main" id="{343EB5E2-3E17-419A-AA54-EE707DE3B894}"/>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637494" y="3715983"/>
                <a:ext cx="3063879" cy="784207"/>
              </a:xfrm>
              <a:prstGeom prst="rect">
                <a:avLst/>
              </a:prstGeom>
              <a:noFill/>
              <a:extLst>
                <a:ext uri="{909E8E84-426E-40DD-AFC4-6F175D3DCCD1}">
                  <a14:hiddenFill xmlns:a14="http://schemas.microsoft.com/office/drawing/2010/main">
                    <a:solidFill>
                      <a:srgbClr val="FFFFFF"/>
                    </a:solidFill>
                  </a14:hiddenFill>
                </a:ext>
              </a:extLst>
            </p:spPr>
          </p:pic>
          <p:pic>
            <p:nvPicPr>
              <p:cNvPr id="21" name="Billede 35">
                <a:extLst>
                  <a:ext uri="{FF2B5EF4-FFF2-40B4-BE49-F238E27FC236}">
                    <a16:creationId xmlns:a16="http://schemas.microsoft.com/office/drawing/2014/main" id="{C02DE431-F381-4422-BBE6-BF10981692EF}"/>
                  </a:ext>
                </a:extLst>
              </p:cNvPr>
              <p:cNvPicPr>
                <a:picLocks noChangeAspect="1"/>
              </p:cNvPicPr>
              <p:nvPr userDrawn="1"/>
            </p:nvPicPr>
            <p:blipFill rotWithShape="1">
              <a:blip r:embed="rId5"/>
              <a:srcRect l="32343" t="24544" r="24937" b="23159"/>
              <a:stretch/>
            </p:blipFill>
            <p:spPr>
              <a:xfrm>
                <a:off x="5497619" y="4100225"/>
                <a:ext cx="210369" cy="86912"/>
              </a:xfrm>
              <a:prstGeom prst="rect">
                <a:avLst/>
              </a:prstGeom>
            </p:spPr>
          </p:pic>
        </p:grpSp>
        <p:sp>
          <p:nvSpPr>
            <p:cNvPr id="3" name="Rectangle 2">
              <a:extLst>
                <a:ext uri="{FF2B5EF4-FFF2-40B4-BE49-F238E27FC236}">
                  <a16:creationId xmlns:a16="http://schemas.microsoft.com/office/drawing/2014/main" id="{4F6D3B74-E134-4D65-9981-C30BCEB5C2AD}"/>
                </a:ext>
              </a:extLst>
            </p:cNvPr>
            <p:cNvSpPr/>
            <p:nvPr userDrawn="1"/>
          </p:nvSpPr>
          <p:spPr>
            <a:xfrm>
              <a:off x="5347640" y="3928006"/>
              <a:ext cx="455420" cy="2688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597" noProof="0" dirty="0" err="1"/>
            </a:p>
          </p:txBody>
        </p:sp>
      </p:grpSp>
    </p:spTree>
    <p:extLst>
      <p:ext uri="{BB962C8B-B14F-4D97-AF65-F5344CB8AC3E}">
        <p14:creationId xmlns:p14="http://schemas.microsoft.com/office/powerpoint/2010/main" val="906632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rugerguide ">
    <p:spTree>
      <p:nvGrpSpPr>
        <p:cNvPr id="1" name=""/>
        <p:cNvGrpSpPr/>
        <p:nvPr/>
      </p:nvGrpSpPr>
      <p:grpSpPr>
        <a:xfrm>
          <a:off x="0" y="0"/>
          <a:ext cx="0" cy="0"/>
          <a:chOff x="0" y="0"/>
          <a:chExt cx="0" cy="0"/>
        </a:xfrm>
      </p:grpSpPr>
      <p:sp>
        <p:nvSpPr>
          <p:cNvPr id="12" name="Text Box 3">
            <a:extLst>
              <a:ext uri="{FF2B5EF4-FFF2-40B4-BE49-F238E27FC236}">
                <a16:creationId xmlns:a16="http://schemas.microsoft.com/office/drawing/2014/main" id="{86940190-31B3-4285-B172-A74BDBF7AF53}"/>
              </a:ext>
            </a:extLst>
          </p:cNvPr>
          <p:cNvSpPr txBox="1">
            <a:spLocks noChangeArrowheads="1"/>
          </p:cNvSpPr>
          <p:nvPr userDrawn="1"/>
        </p:nvSpPr>
        <p:spPr bwMode="auto">
          <a:xfrm>
            <a:off x="6094800" y="1484286"/>
            <a:ext cx="2772000"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584"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1842" rtl="0" eaLnBrk="1" fontAlgn="auto" latinLnBrk="0" hangingPunct="1">
              <a:lnSpc>
                <a:spcPct val="100000"/>
              </a:lnSpc>
              <a:spcBef>
                <a:spcPts val="0"/>
              </a:spcBef>
              <a:spcAft>
                <a:spcPts val="598"/>
              </a:spcAft>
              <a:buClrTx/>
              <a:buSzTx/>
              <a:buFontTx/>
              <a:buNone/>
              <a:tabLst/>
              <a:defRPr/>
            </a:pPr>
            <a:r>
              <a:rPr lang="da-DK" sz="1598" dirty="0">
                <a:latin typeface="+mn-lt"/>
                <a:cs typeface="Arial" panose="020B0604020202020204" pitchFamily="34" charset="0"/>
              </a:rPr>
              <a:t>SLIDES &amp; SLIDE ELEMENTS</a:t>
            </a:r>
            <a:br>
              <a:rPr lang="da-DK" sz="1598" dirty="0">
                <a:latin typeface="+mn-lt"/>
                <a:cs typeface="Arial" panose="020B0604020202020204" pitchFamily="34" charset="0"/>
              </a:rPr>
            </a:br>
            <a:r>
              <a:rPr lang="da-DK" sz="1598" b="1" dirty="0">
                <a:latin typeface="+mn-lt"/>
                <a:cs typeface="Arial" panose="020B0604020202020204" pitchFamily="34" charset="0"/>
              </a:rPr>
              <a:t>Indsæt fra Templafy</a:t>
            </a:r>
            <a:endParaRPr lang="da-DK" sz="1598" dirty="0"/>
          </a:p>
          <a:p>
            <a:pPr marL="0" marR="0" lvl="0" indent="0" algn="l" defTabSz="912754" rtl="0" eaLnBrk="1" fontAlgn="auto" latinLnBrk="0" hangingPunct="1">
              <a:lnSpc>
                <a:spcPct val="100000"/>
              </a:lnSpc>
              <a:spcBef>
                <a:spcPts val="0"/>
              </a:spcBef>
              <a:spcAft>
                <a:spcPts val="598"/>
              </a:spcAft>
              <a:buClrTx/>
              <a:buSzTx/>
              <a:buFontTx/>
              <a:buNone/>
              <a:tabLst/>
              <a:defRPr/>
            </a:pPr>
            <a:r>
              <a:rPr lang="da-DK" altLang="da-DK" sz="898" b="0" noProof="1">
                <a:solidFill>
                  <a:schemeClr val="tx1"/>
                </a:solidFill>
                <a:latin typeface="+mn-lt"/>
                <a:cs typeface="Arial" panose="020B0604020202020204" pitchFamily="34" charset="0"/>
              </a:rPr>
              <a:t>Klik på den blå </a:t>
            </a:r>
            <a:r>
              <a:rPr lang="da-DK" altLang="da-DK" sz="898" b="1" baseline="0" noProof="1">
                <a:solidFill>
                  <a:schemeClr val="tx1"/>
                </a:solidFill>
                <a:latin typeface="+mn-lt"/>
                <a:cs typeface="Arial" panose="020B0604020202020204" pitchFamily="34" charset="0"/>
              </a:rPr>
              <a:t>Templafy </a:t>
            </a:r>
            <a:r>
              <a:rPr lang="da-DK" altLang="da-DK" sz="898" b="0" baseline="0" noProof="1">
                <a:solidFill>
                  <a:schemeClr val="tx1"/>
                </a:solidFill>
                <a:latin typeface="+mn-lt"/>
                <a:cs typeface="Arial" panose="020B0604020202020204" pitchFamily="34" charset="0"/>
              </a:rPr>
              <a:t>knap i øverste venstre hjørne for at se Templafy vinduet til højre på skærmen, hvis det ikke allerede er der</a:t>
            </a:r>
            <a:endParaRPr lang="da-DK" sz="1797" dirty="0"/>
          </a:p>
          <a:p>
            <a:pPr eaLnBrk="1" hangingPunct="1">
              <a:spcAft>
                <a:spcPts val="598"/>
              </a:spcAft>
              <a:defRPr/>
            </a:pPr>
            <a:r>
              <a:rPr lang="da-DK" altLang="da-DK" sz="897" b="0" noProof="1">
                <a:solidFill>
                  <a:schemeClr val="tx1"/>
                </a:solidFill>
                <a:latin typeface="+mn-lt"/>
                <a:cs typeface="Arial" panose="020B0604020202020204" pitchFamily="34" charset="0"/>
              </a:rPr>
              <a:t>Indsæt prædefineret slides og elementer fra </a:t>
            </a:r>
            <a:r>
              <a:rPr lang="da-DK" altLang="da-DK" sz="897" b="1" noProof="1">
                <a:solidFill>
                  <a:schemeClr val="tx1"/>
                </a:solidFill>
                <a:latin typeface="+mn-lt"/>
                <a:cs typeface="Arial" panose="020B0604020202020204" pitchFamily="34" charset="0"/>
              </a:rPr>
              <a:t>Templafy</a:t>
            </a:r>
            <a:r>
              <a:rPr lang="da-DK" altLang="da-DK" sz="897" b="0" noProof="1">
                <a:solidFill>
                  <a:schemeClr val="tx1"/>
                </a:solidFill>
                <a:latin typeface="+mn-lt"/>
                <a:cs typeface="Arial" panose="020B0604020202020204" pitchFamily="34" charset="0"/>
              </a:rPr>
              <a:t>. Vælg </a:t>
            </a:r>
            <a:r>
              <a:rPr lang="da-DK" altLang="da-DK" sz="897" b="1" noProof="1">
                <a:solidFill>
                  <a:schemeClr val="tx1"/>
                </a:solidFill>
                <a:latin typeface="+mn-lt"/>
                <a:cs typeface="Arial" panose="020B0604020202020204" pitchFamily="34" charset="0"/>
              </a:rPr>
              <a:t>Slides</a:t>
            </a:r>
            <a:r>
              <a:rPr lang="da-DK" altLang="da-DK" sz="897" b="0" noProof="1">
                <a:solidFill>
                  <a:schemeClr val="tx1"/>
                </a:solidFill>
                <a:latin typeface="+mn-lt"/>
                <a:cs typeface="Arial" panose="020B0604020202020204" pitchFamily="34" charset="0"/>
              </a:rPr>
              <a:t> og </a:t>
            </a:r>
            <a:r>
              <a:rPr lang="da-DK" altLang="da-DK" sz="897" b="1" noProof="1">
                <a:solidFill>
                  <a:schemeClr val="tx1"/>
                </a:solidFill>
                <a:latin typeface="+mn-lt"/>
                <a:cs typeface="Arial" panose="020B0604020202020204" pitchFamily="34" charset="0"/>
              </a:rPr>
              <a:t>Slide elements </a:t>
            </a:r>
            <a:r>
              <a:rPr lang="da-DK" altLang="da-DK" sz="897" b="0" noProof="1">
                <a:solidFill>
                  <a:schemeClr val="tx1"/>
                </a:solidFill>
                <a:latin typeface="+mn-lt"/>
                <a:cs typeface="Arial" panose="020B0604020202020204" pitchFamily="34" charset="0"/>
              </a:rPr>
              <a:t>fra dropdown menuen i højre side af skærmen</a:t>
            </a:r>
            <a:endParaRPr lang="da-DK" sz="1797" dirty="0"/>
          </a:p>
          <a:p>
            <a:pPr eaLnBrk="1" hangingPunct="1">
              <a:spcAft>
                <a:spcPts val="598"/>
              </a:spcAft>
              <a:defRPr/>
            </a:pPr>
            <a:endParaRPr lang="da-DK" altLang="da-DK" sz="897" b="0" noProof="1">
              <a:solidFill>
                <a:schemeClr val="tx1"/>
              </a:solidFill>
              <a:latin typeface="+mn-lt"/>
              <a:cs typeface="Arial" panose="020B0604020202020204" pitchFamily="34" charset="0"/>
            </a:endParaRPr>
          </a:p>
          <a:p>
            <a:pPr marL="0" marR="0" lvl="0" indent="0" algn="l" defTabSz="912754" rtl="0" eaLnBrk="1" fontAlgn="auto" latinLnBrk="0" hangingPunct="1">
              <a:lnSpc>
                <a:spcPct val="100000"/>
              </a:lnSpc>
              <a:spcBef>
                <a:spcPts val="0"/>
              </a:spcBef>
              <a:spcAft>
                <a:spcPts val="598"/>
              </a:spcAft>
              <a:buClrTx/>
              <a:buSzTx/>
              <a:buFontTx/>
              <a:buNone/>
              <a:tabLst/>
              <a:defRPr/>
            </a:pPr>
            <a:r>
              <a:rPr lang="da-DK" sz="1597" dirty="0">
                <a:solidFill>
                  <a:schemeClr val="tx1"/>
                </a:solidFill>
                <a:latin typeface="+mn-lt"/>
                <a:cs typeface="Arial" panose="020B0604020202020204" pitchFamily="34" charset="0"/>
              </a:rPr>
              <a:t>Farver</a:t>
            </a:r>
            <a:br>
              <a:rPr lang="da-DK" sz="1198" dirty="0">
                <a:solidFill>
                  <a:schemeClr val="tx1"/>
                </a:solidFill>
                <a:latin typeface="+mn-lt"/>
                <a:cs typeface="Arial" panose="020B0604020202020204" pitchFamily="34" charset="0"/>
              </a:rPr>
            </a:br>
            <a:r>
              <a:rPr lang="da-DK" altLang="da-DK" sz="898" b="0" kern="1200" noProof="1">
                <a:solidFill>
                  <a:schemeClr val="tx1"/>
                </a:solidFill>
                <a:latin typeface="+mn-lt"/>
                <a:ea typeface="+mn-ea"/>
                <a:cs typeface="Arial" panose="020B0604020202020204" pitchFamily="34" charset="0"/>
              </a:rPr>
              <a:t>Da I har farveskift i jeres løsning vil de 6 grundfarver følge det farvevalg I vælger i skabelonen</a:t>
            </a:r>
            <a:endParaRPr lang="da-DK" sz="1797" dirty="0"/>
          </a:p>
          <a:p>
            <a:pPr marL="0" marR="0" lvl="0" indent="0" algn="l" defTabSz="912754" rtl="0" eaLnBrk="1" fontAlgn="auto" latinLnBrk="0" hangingPunct="1">
              <a:lnSpc>
                <a:spcPct val="100000"/>
              </a:lnSpc>
              <a:spcBef>
                <a:spcPts val="0"/>
              </a:spcBef>
              <a:spcAft>
                <a:spcPts val="598"/>
              </a:spcAft>
              <a:buClrTx/>
              <a:buSzTx/>
              <a:buFontTx/>
              <a:buNone/>
              <a:tabLst/>
              <a:defRPr/>
            </a:pPr>
            <a:r>
              <a:rPr lang="da-DK" altLang="da-DK" sz="898" b="0" kern="1200" noProof="1">
                <a:solidFill>
                  <a:schemeClr val="tx1"/>
                </a:solidFill>
                <a:latin typeface="+mn-lt"/>
                <a:ea typeface="+mn-ea"/>
                <a:cs typeface="Arial" panose="020B0604020202020204" pitchFamily="34" charset="0"/>
              </a:rPr>
              <a:t>De 6 grundfarver har betydning for rækkefølgen af jeres grafer</a:t>
            </a:r>
            <a:endParaRPr lang="da-DK" altLang="da-DK" sz="799" b="0" kern="1200" noProof="1">
              <a:solidFill>
                <a:schemeClr val="tx1"/>
              </a:solidFill>
              <a:latin typeface="+mn-lt"/>
              <a:ea typeface="+mn-ea"/>
              <a:cs typeface="Arial" panose="020B0604020202020204" pitchFamily="34" charset="0"/>
            </a:endParaRPr>
          </a:p>
          <a:p>
            <a:pPr eaLnBrk="1" hangingPunct="1">
              <a:spcAft>
                <a:spcPts val="598"/>
              </a:spcAft>
              <a:defRPr/>
            </a:pPr>
            <a:endParaRPr lang="da-DK" altLang="da-DK" sz="897" b="1" noProof="1">
              <a:solidFill>
                <a:schemeClr val="tx1"/>
              </a:solidFill>
              <a:latin typeface="+mn-lt"/>
              <a:cs typeface="Arial" panose="020B0604020202020204" pitchFamily="34" charset="0"/>
            </a:endParaRPr>
          </a:p>
        </p:txBody>
      </p:sp>
      <p:sp>
        <p:nvSpPr>
          <p:cNvPr id="23" name="Text Box 3">
            <a:extLst>
              <a:ext uri="{FF2B5EF4-FFF2-40B4-BE49-F238E27FC236}">
                <a16:creationId xmlns:a16="http://schemas.microsoft.com/office/drawing/2014/main" id="{16A5B6A0-03E8-41F0-86AC-378C5C3FB6BB}"/>
              </a:ext>
            </a:extLst>
          </p:cNvPr>
          <p:cNvSpPr txBox="1">
            <a:spLocks noChangeArrowheads="1"/>
          </p:cNvSpPr>
          <p:nvPr userDrawn="1"/>
        </p:nvSpPr>
        <p:spPr bwMode="auto">
          <a:xfrm>
            <a:off x="1097050" y="1495487"/>
            <a:ext cx="2880000" cy="46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584"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1842" rtl="0" eaLnBrk="1" fontAlgn="auto" latinLnBrk="0" hangingPunct="1">
              <a:lnSpc>
                <a:spcPct val="100000"/>
              </a:lnSpc>
              <a:spcBef>
                <a:spcPts val="0"/>
              </a:spcBef>
              <a:spcAft>
                <a:spcPts val="598"/>
              </a:spcAft>
              <a:buClrTx/>
              <a:buSzTx/>
              <a:buFontTx/>
              <a:buNone/>
              <a:tabLst/>
              <a:defRPr/>
            </a:pPr>
            <a:r>
              <a:rPr lang="da-DK" sz="1598" dirty="0">
                <a:latin typeface="+mn-lt"/>
                <a:cs typeface="Arial" panose="020B0604020202020204" pitchFamily="34" charset="0"/>
              </a:rPr>
              <a:t>SIDEHOVED &amp; -FOD</a:t>
            </a:r>
            <a:endParaRPr lang="da-DK" altLang="da-DK" sz="1598" b="0" noProof="1">
              <a:solidFill>
                <a:schemeClr val="tx1"/>
              </a:solidFill>
              <a:latin typeface="+mn-lt"/>
              <a:cs typeface="Arial" panose="020B0604020202020204" pitchFamily="34" charset="0"/>
            </a:endParaRPr>
          </a:p>
          <a:p>
            <a:pPr marL="0" marR="0" lvl="0" indent="0" algn="l" defTabSz="911842" rtl="0" eaLnBrk="1" fontAlgn="auto" latinLnBrk="0" hangingPunct="1">
              <a:lnSpc>
                <a:spcPct val="100000"/>
              </a:lnSpc>
              <a:spcBef>
                <a:spcPts val="0"/>
              </a:spcBef>
              <a:spcAft>
                <a:spcPts val="598"/>
              </a:spcAft>
              <a:buClrTx/>
              <a:buSzTx/>
              <a:buFontTx/>
              <a:buNone/>
              <a:tabLst/>
              <a:defRPr/>
            </a:pPr>
            <a:r>
              <a:rPr lang="da-DK" altLang="da-DK" sz="899" b="0" noProof="1">
                <a:solidFill>
                  <a:schemeClr val="tx1"/>
                </a:solidFill>
                <a:latin typeface="+mn-lt"/>
                <a:cs typeface="Arial" panose="020B0604020202020204" pitchFamily="34" charset="0"/>
              </a:rPr>
              <a:t>Gør dette som</a:t>
            </a:r>
            <a:r>
              <a:rPr lang="da-DK" altLang="da-DK" sz="899" b="0" baseline="0" noProof="1">
                <a:solidFill>
                  <a:schemeClr val="tx1"/>
                </a:solidFill>
                <a:latin typeface="+mn-lt"/>
                <a:cs typeface="Arial" panose="020B0604020202020204" pitchFamily="34" charset="0"/>
              </a:rPr>
              <a:t> det sidste i din præsentation, så ændringerne slår igennem på alle slides</a:t>
            </a:r>
            <a:endParaRPr lang="da-DK" sz="899" b="1" noProof="1">
              <a:solidFill>
                <a:schemeClr val="tx1"/>
              </a:solidFill>
              <a:latin typeface="+mn-lt"/>
              <a:cs typeface="Arial" panose="020B0604020202020204" pitchFamily="34" charset="0"/>
            </a:endParaRPr>
          </a:p>
          <a:p>
            <a:pPr eaLnBrk="1" hangingPunct="1">
              <a:spcAft>
                <a:spcPts val="598"/>
              </a:spcAft>
              <a:defRPr/>
            </a:pPr>
            <a:r>
              <a:rPr lang="da-DK" altLang="da-DK" sz="899" b="0" noProof="1">
                <a:solidFill>
                  <a:schemeClr val="tx1"/>
                </a:solidFill>
                <a:latin typeface="+mn-lt"/>
                <a:cs typeface="Arial" panose="020B0604020202020204" pitchFamily="34" charset="0"/>
              </a:rPr>
              <a:t>Klik </a:t>
            </a:r>
            <a:r>
              <a:rPr lang="da-DK" altLang="da-DK" sz="899" b="1" noProof="1">
                <a:solidFill>
                  <a:schemeClr val="tx1"/>
                </a:solidFill>
                <a:latin typeface="+mn-lt"/>
                <a:cs typeface="Arial" panose="020B0604020202020204" pitchFamily="34" charset="0"/>
              </a:rPr>
              <a:t>Sidehoved og Sidefod</a:t>
            </a:r>
            <a:r>
              <a:rPr lang="da-DK" altLang="da-DK" sz="899" b="0" noProof="1">
                <a:solidFill>
                  <a:schemeClr val="tx1"/>
                </a:solidFill>
                <a:latin typeface="+mn-lt"/>
                <a:cs typeface="Arial" panose="020B0604020202020204" pitchFamily="34" charset="0"/>
              </a:rPr>
              <a:t> i fanen </a:t>
            </a:r>
            <a:r>
              <a:rPr lang="da-DK" altLang="da-DK" sz="899" b="1" noProof="1">
                <a:solidFill>
                  <a:schemeClr val="tx1"/>
                </a:solidFill>
                <a:latin typeface="+mn-lt"/>
                <a:cs typeface="Arial" panose="020B0604020202020204" pitchFamily="34" charset="0"/>
              </a:rPr>
              <a:t>Indsæt</a:t>
            </a:r>
            <a:br>
              <a:rPr lang="da-DK" altLang="da-DK" sz="899" b="0" noProof="1">
                <a:solidFill>
                  <a:schemeClr val="tx1"/>
                </a:solidFill>
                <a:latin typeface="+mn-lt"/>
                <a:cs typeface="Arial" panose="020B0604020202020204" pitchFamily="34" charset="0"/>
              </a:rPr>
            </a:br>
            <a:r>
              <a:rPr lang="da-DK" altLang="da-DK" sz="899" b="0" noProof="1">
                <a:solidFill>
                  <a:schemeClr val="tx1"/>
                </a:solidFill>
                <a:latin typeface="+mn-lt"/>
                <a:cs typeface="Arial" panose="020B0604020202020204" pitchFamily="34" charset="0"/>
              </a:rPr>
              <a:t>(indtast evt. tekst i sidefod)</a:t>
            </a:r>
            <a:endParaRPr lang="da-DK" sz="899" dirty="0"/>
          </a:p>
          <a:p>
            <a:pPr eaLnBrk="1" hangingPunct="1">
              <a:spcAft>
                <a:spcPts val="598"/>
              </a:spcAft>
              <a:defRPr/>
            </a:pPr>
            <a:r>
              <a:rPr lang="da-DK" altLang="da-DK" sz="899" b="0" noProof="1">
                <a:solidFill>
                  <a:schemeClr val="tx1"/>
                </a:solidFill>
                <a:latin typeface="+mn-lt"/>
                <a:cs typeface="Arial" panose="020B0604020202020204" pitchFamily="34" charset="0"/>
              </a:rPr>
              <a:t>Vælg </a:t>
            </a:r>
            <a:r>
              <a:rPr lang="da-DK" altLang="da-DK" sz="899" b="1" noProof="1">
                <a:solidFill>
                  <a:schemeClr val="tx1"/>
                </a:solidFill>
                <a:latin typeface="+mn-lt"/>
                <a:cs typeface="Arial" panose="020B0604020202020204" pitchFamily="34" charset="0"/>
              </a:rPr>
              <a:t>Anvend på alle </a:t>
            </a:r>
            <a:r>
              <a:rPr lang="da-DK" altLang="da-DK" sz="899" b="0" noProof="1">
                <a:solidFill>
                  <a:schemeClr val="tx1"/>
                </a:solidFill>
                <a:latin typeface="+mn-lt"/>
                <a:cs typeface="Arial" panose="020B0604020202020204" pitchFamily="34" charset="0"/>
              </a:rPr>
              <a:t>eller </a:t>
            </a:r>
            <a:r>
              <a:rPr lang="da-DK" altLang="da-DK" sz="899" b="1" noProof="1">
                <a:solidFill>
                  <a:schemeClr val="tx1"/>
                </a:solidFill>
                <a:latin typeface="+mn-lt"/>
                <a:cs typeface="Arial" panose="020B0604020202020204" pitchFamily="34" charset="0"/>
              </a:rPr>
              <a:t>Anvend</a:t>
            </a:r>
            <a:r>
              <a:rPr lang="da-DK" altLang="da-DK" sz="899" b="0" noProof="1">
                <a:solidFill>
                  <a:schemeClr val="tx1"/>
                </a:solidFill>
                <a:latin typeface="+mn-lt"/>
                <a:cs typeface="Arial" panose="020B0604020202020204" pitchFamily="34" charset="0"/>
              </a:rPr>
              <a:t> hvis det kun skal være på et enkelt slide</a:t>
            </a:r>
            <a:endParaRPr lang="da-DK" sz="899" dirty="0"/>
          </a:p>
          <a:p>
            <a:pPr eaLnBrk="1" hangingPunct="1">
              <a:spcAft>
                <a:spcPts val="598"/>
              </a:spcAft>
              <a:defRPr/>
            </a:pPr>
            <a:endParaRPr lang="da-DK" altLang="da-DK" sz="899" b="0" noProof="1">
              <a:solidFill>
                <a:schemeClr val="tx1"/>
              </a:solidFill>
              <a:latin typeface="+mn-lt"/>
              <a:cs typeface="Arial" panose="020B0604020202020204" pitchFamily="34" charset="0"/>
            </a:endParaRPr>
          </a:p>
          <a:p>
            <a:pPr eaLnBrk="1" hangingPunct="1">
              <a:spcAft>
                <a:spcPts val="598"/>
              </a:spcAft>
              <a:defRPr/>
            </a:pPr>
            <a:r>
              <a:rPr lang="da-DK" altLang="da-DK" sz="1598" b="0" noProof="1">
                <a:solidFill>
                  <a:schemeClr val="tx1"/>
                </a:solidFill>
                <a:latin typeface="+mn-lt"/>
                <a:cs typeface="Arial" panose="020B0604020202020204" pitchFamily="34" charset="0"/>
              </a:rPr>
              <a:t>COPY/PASTE INDHOLD</a:t>
            </a:r>
            <a:endParaRPr lang="da-DK" sz="1598" dirty="0"/>
          </a:p>
          <a:p>
            <a:pPr eaLnBrk="1" hangingPunct="1">
              <a:spcAft>
                <a:spcPts val="598"/>
              </a:spcAft>
              <a:defRPr/>
            </a:pPr>
            <a:r>
              <a:rPr lang="da-DK" altLang="da-DK" sz="899" b="0" noProof="1">
                <a:solidFill>
                  <a:schemeClr val="tx1"/>
                </a:solidFill>
                <a:latin typeface="+mn-lt"/>
                <a:cs typeface="Arial" panose="020B0604020202020204" pitchFamily="34" charset="0"/>
              </a:rPr>
              <a:t>Du har 2 muligheder, når du kopierer gammelt indhold over i din nye præsentation:</a:t>
            </a:r>
            <a:endParaRPr lang="da-DK" sz="899" dirty="0"/>
          </a:p>
          <a:p>
            <a:pPr eaLnBrk="1" hangingPunct="1">
              <a:spcAft>
                <a:spcPts val="598"/>
              </a:spcAft>
              <a:defRPr/>
            </a:pPr>
            <a:r>
              <a:rPr lang="da-DK" altLang="da-DK" sz="899" b="1" noProof="1">
                <a:solidFill>
                  <a:schemeClr val="tx1"/>
                </a:solidFill>
                <a:latin typeface="+mn-lt"/>
                <a:cs typeface="Arial" panose="020B0604020202020204" pitchFamily="34" charset="0"/>
              </a:rPr>
              <a:t>1. Best practice: </a:t>
            </a:r>
            <a:r>
              <a:rPr lang="da-DK" altLang="da-DK" sz="899" b="0" noProof="1">
                <a:solidFill>
                  <a:schemeClr val="tx1"/>
                </a:solidFill>
                <a:latin typeface="+mn-lt"/>
                <a:cs typeface="Arial" panose="020B0604020202020204" pitchFamily="34" charset="0"/>
              </a:rPr>
              <a:t>Opret et slide i din nye præsentation og kopier ét indholdselement ad gangen (fx kopier al tekst fra én tekstboks)</a:t>
            </a:r>
            <a:endParaRPr lang="da-DK" sz="899" dirty="0"/>
          </a:p>
          <a:p>
            <a:pPr eaLnBrk="1" hangingPunct="1">
              <a:spcAft>
                <a:spcPts val="598"/>
              </a:spcAft>
              <a:defRPr/>
            </a:pPr>
            <a:r>
              <a:rPr lang="da-DK" altLang="da-DK" sz="899" b="1" noProof="1">
                <a:solidFill>
                  <a:schemeClr val="tx1"/>
                </a:solidFill>
                <a:latin typeface="+mn-lt"/>
                <a:cs typeface="Arial" panose="020B0604020202020204" pitchFamily="34" charset="0"/>
              </a:rPr>
              <a:t>2. </a:t>
            </a:r>
            <a:r>
              <a:rPr lang="da-DK" altLang="da-DK" sz="899"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endParaRPr lang="da-DK" sz="899" dirty="0"/>
          </a:p>
          <a:p>
            <a:pPr eaLnBrk="1" hangingPunct="1">
              <a:spcAft>
                <a:spcPts val="598"/>
              </a:spcAft>
              <a:defRPr/>
            </a:pPr>
            <a:endParaRPr lang="da-DK" altLang="da-DK" sz="899" b="0" noProof="1">
              <a:solidFill>
                <a:schemeClr val="tx1"/>
              </a:solidFill>
              <a:latin typeface="+mn-lt"/>
              <a:cs typeface="Arial" panose="020B0604020202020204" pitchFamily="34" charset="0"/>
            </a:endParaRPr>
          </a:p>
          <a:p>
            <a:pPr marL="0" marR="0" lvl="0" indent="0" algn="l" defTabSz="911842" rtl="0" eaLnBrk="1" fontAlgn="auto" latinLnBrk="0" hangingPunct="1">
              <a:lnSpc>
                <a:spcPct val="100000"/>
              </a:lnSpc>
              <a:spcBef>
                <a:spcPts val="0"/>
              </a:spcBef>
              <a:spcAft>
                <a:spcPts val="598"/>
              </a:spcAft>
              <a:buClrTx/>
              <a:buSzTx/>
              <a:buFontTx/>
              <a:buNone/>
              <a:tabLst/>
              <a:defRPr/>
            </a:pPr>
            <a:r>
              <a:rPr lang="da-DK" sz="1598" dirty="0">
                <a:latin typeface="+mn-lt"/>
                <a:cs typeface="Arial" panose="020B0604020202020204" pitchFamily="34" charset="0"/>
              </a:rPr>
              <a:t>HJÆLPELINJER</a:t>
            </a:r>
            <a:endParaRPr lang="da-DK" altLang="da-DK" sz="1598" b="0" noProof="1">
              <a:solidFill>
                <a:schemeClr val="tx1"/>
              </a:solidFill>
              <a:latin typeface="+mn-lt"/>
              <a:cs typeface="Arial" panose="020B0604020202020204" pitchFamily="34" charset="0"/>
            </a:endParaRPr>
          </a:p>
          <a:p>
            <a:pPr eaLnBrk="1" hangingPunct="1">
              <a:spcAft>
                <a:spcPts val="598"/>
              </a:spcAft>
              <a:defRPr/>
            </a:pPr>
            <a:r>
              <a:rPr lang="da-DK" altLang="da-DK" sz="899" b="0" noProof="1">
                <a:solidFill>
                  <a:schemeClr val="tx1"/>
                </a:solidFill>
                <a:latin typeface="+mn-lt"/>
                <a:cs typeface="Arial" panose="020B0604020202020204" pitchFamily="34" charset="0"/>
              </a:rPr>
              <a:t>Klik på fanen </a:t>
            </a:r>
            <a:r>
              <a:rPr lang="da-DK" altLang="da-DK" sz="899" b="1" noProof="1">
                <a:solidFill>
                  <a:schemeClr val="tx1"/>
                </a:solidFill>
                <a:latin typeface="+mn-lt"/>
                <a:cs typeface="Arial" panose="020B0604020202020204" pitchFamily="34" charset="0"/>
              </a:rPr>
              <a:t>Vis </a:t>
            </a:r>
            <a:r>
              <a:rPr lang="da-DK" altLang="da-DK" sz="899" b="0" noProof="1">
                <a:solidFill>
                  <a:schemeClr val="tx1"/>
                </a:solidFill>
                <a:latin typeface="+mn-lt"/>
                <a:cs typeface="Arial" panose="020B0604020202020204" pitchFamily="34" charset="0"/>
              </a:rPr>
              <a:t>og sæt hak ved </a:t>
            </a:r>
            <a:r>
              <a:rPr lang="da-DK" altLang="da-DK" sz="899" b="1" noProof="1">
                <a:solidFill>
                  <a:schemeClr val="tx1"/>
                </a:solidFill>
                <a:latin typeface="+mn-lt"/>
                <a:cs typeface="Arial" panose="020B0604020202020204" pitchFamily="34" charset="0"/>
              </a:rPr>
              <a:t>Hjælpelinjer</a:t>
            </a:r>
            <a:endParaRPr lang="da-DK" sz="899" dirty="0"/>
          </a:p>
          <a:p>
            <a:pPr eaLnBrk="1" hangingPunct="1">
              <a:spcAft>
                <a:spcPts val="598"/>
              </a:spcAft>
              <a:defRPr/>
            </a:pPr>
            <a:r>
              <a:rPr lang="da-DK" altLang="da-DK" sz="899" b="1" noProof="1">
                <a:solidFill>
                  <a:schemeClr val="tx1"/>
                </a:solidFill>
                <a:latin typeface="+mn-lt"/>
                <a:cs typeface="Arial" panose="020B0604020202020204" pitchFamily="34" charset="0"/>
              </a:rPr>
              <a:t>TIP: Alt + F9 </a:t>
            </a:r>
            <a:r>
              <a:rPr lang="da-DK" altLang="da-DK" sz="899" b="0" noProof="1">
                <a:solidFill>
                  <a:schemeClr val="tx1"/>
                </a:solidFill>
                <a:latin typeface="+mn-lt"/>
                <a:cs typeface="Arial" panose="020B0604020202020204" pitchFamily="34" charset="0"/>
              </a:rPr>
              <a:t>for hurtig visning af hjælpelinjer</a:t>
            </a:r>
            <a:br>
              <a:rPr lang="da-DK" altLang="da-DK" sz="899" b="0" noProof="1">
                <a:solidFill>
                  <a:schemeClr val="tx1"/>
                </a:solidFill>
                <a:latin typeface="+mn-lt"/>
                <a:cs typeface="Arial" panose="020B0604020202020204" pitchFamily="34" charset="0"/>
              </a:rPr>
            </a:br>
            <a:r>
              <a:rPr lang="da-DK" altLang="da-DK" sz="899" b="1" noProof="1">
                <a:solidFill>
                  <a:schemeClr val="tx1"/>
                </a:solidFill>
                <a:latin typeface="+mn-lt"/>
                <a:cs typeface="Arial" panose="020B0604020202020204" pitchFamily="34" charset="0"/>
              </a:rPr>
              <a:t>Mac: </a:t>
            </a:r>
            <a:r>
              <a:rPr lang="da-DK" sz="899" b="0" i="0" dirty="0">
                <a:solidFill>
                  <a:srgbClr val="333333"/>
                </a:solidFill>
                <a:effectLst/>
                <a:latin typeface="Arial"/>
              </a:rPr>
              <a:t>⌘ </a:t>
            </a:r>
            <a:r>
              <a:rPr lang="da-DK" altLang="da-DK" sz="899" b="0" noProof="1">
                <a:solidFill>
                  <a:schemeClr val="tx1"/>
                </a:solidFill>
                <a:latin typeface="+mn-lt"/>
                <a:cs typeface="Arial" panose="020B0604020202020204" pitchFamily="34" charset="0"/>
              </a:rPr>
              <a:t>+ option + ctrl + G</a:t>
            </a:r>
            <a:endParaRPr lang="da-DK" sz="899" dirty="0"/>
          </a:p>
          <a:p>
            <a:pPr eaLnBrk="1" hangingPunct="1">
              <a:spcAft>
                <a:spcPts val="598"/>
              </a:spcAft>
              <a:defRPr/>
            </a:pPr>
            <a:endParaRPr lang="da-DK" altLang="da-DK" sz="899" b="0" noProof="1">
              <a:solidFill>
                <a:schemeClr val="tx1"/>
              </a:solidFill>
              <a:latin typeface="+mn-lt"/>
              <a:cs typeface="Arial" panose="020B0604020202020204" pitchFamily="34" charset="0"/>
            </a:endParaRPr>
          </a:p>
          <a:p>
            <a:pPr eaLnBrk="1" hangingPunct="1">
              <a:spcAft>
                <a:spcPts val="598"/>
              </a:spcAft>
              <a:defRPr/>
            </a:pPr>
            <a:endParaRPr lang="da-DK" altLang="da-DK" sz="899" b="0" noProof="1">
              <a:solidFill>
                <a:schemeClr val="tx1"/>
              </a:solidFill>
              <a:latin typeface="+mn-lt"/>
              <a:cs typeface="Arial" panose="020B0604020202020204" pitchFamily="34" charset="0"/>
            </a:endParaRPr>
          </a:p>
          <a:p>
            <a:pPr eaLnBrk="1" hangingPunct="1">
              <a:spcAft>
                <a:spcPts val="598"/>
              </a:spcAft>
              <a:defRPr/>
            </a:pPr>
            <a:endParaRPr lang="da-DK" altLang="da-DK" sz="897" b="0" noProof="1">
              <a:solidFill>
                <a:schemeClr val="tx1"/>
              </a:solidFill>
              <a:latin typeface="+mn-lt"/>
              <a:cs typeface="Arial" panose="020B0604020202020204" pitchFamily="34" charset="0"/>
            </a:endParaRPr>
          </a:p>
        </p:txBody>
      </p:sp>
      <p:sp>
        <p:nvSpPr>
          <p:cNvPr id="44" name="Fast overskrift">
            <a:extLst>
              <a:ext uri="{FF2B5EF4-FFF2-40B4-BE49-F238E27FC236}">
                <a16:creationId xmlns:a16="http://schemas.microsoft.com/office/drawing/2014/main" id="{7AE3BB46-77B5-4BE0-A557-B2DBAB09F17D}"/>
              </a:ext>
            </a:extLst>
          </p:cNvPr>
          <p:cNvSpPr txBox="1"/>
          <p:nvPr userDrawn="1"/>
        </p:nvSpPr>
        <p:spPr>
          <a:xfrm>
            <a:off x="1079500" y="448716"/>
            <a:ext cx="10569574" cy="650171"/>
          </a:xfrm>
          <a:prstGeom prst="rect">
            <a:avLst/>
          </a:prstGeom>
          <a:noFill/>
        </p:spPr>
        <p:txBody>
          <a:bodyPr wrap="square" lIns="0" tIns="0" rIns="0" bIns="0" rtlCol="0" anchor="t" anchorCtr="0">
            <a:noAutofit/>
          </a:bodyPr>
          <a:lstStyle/>
          <a:p>
            <a:r>
              <a:rPr lang="da-DK" sz="3197" b="0" noProof="1">
                <a:solidFill>
                  <a:schemeClr val="tx1"/>
                </a:solidFill>
                <a:latin typeface="+mj-lt"/>
                <a:cs typeface="Arial" panose="020B0604020202020204" pitchFamily="34" charset="0"/>
              </a:rPr>
              <a:t>TIPS &amp; TRICKS - DIN BRUGERGUIDE</a:t>
            </a:r>
            <a:endParaRPr lang="da-DK" sz="3197" dirty="0"/>
          </a:p>
        </p:txBody>
      </p:sp>
      <p:pic>
        <p:nvPicPr>
          <p:cNvPr id="22" name="Billede 21">
            <a:extLst>
              <a:ext uri="{FF2B5EF4-FFF2-40B4-BE49-F238E27FC236}">
                <a16:creationId xmlns:a16="http://schemas.microsoft.com/office/drawing/2014/main" id="{9D257D03-9779-4535-98A8-F6E165A0B27F}"/>
              </a:ext>
            </a:extLst>
          </p:cNvPr>
          <p:cNvPicPr>
            <a:picLocks noChangeAspect="1"/>
          </p:cNvPicPr>
          <p:nvPr userDrawn="1"/>
        </p:nvPicPr>
        <p:blipFill>
          <a:blip r:embed="rId2"/>
          <a:stretch>
            <a:fillRect/>
          </a:stretch>
        </p:blipFill>
        <p:spPr>
          <a:xfrm>
            <a:off x="3969955" y="2050541"/>
            <a:ext cx="440195" cy="543366"/>
          </a:xfrm>
          <a:prstGeom prst="rect">
            <a:avLst/>
          </a:prstGeom>
        </p:spPr>
      </p:pic>
      <p:sp>
        <p:nvSpPr>
          <p:cNvPr id="26" name="Date Placeholder 6" hidden="1">
            <a:extLst>
              <a:ext uri="{FF2B5EF4-FFF2-40B4-BE49-F238E27FC236}">
                <a16:creationId xmlns:a16="http://schemas.microsoft.com/office/drawing/2014/main" id="{77A12538-135F-4FF2-A008-DD8778997A8B}"/>
              </a:ext>
            </a:extLst>
          </p:cNvPr>
          <p:cNvSpPr>
            <a:spLocks noGrp="1"/>
          </p:cNvSpPr>
          <p:nvPr>
            <p:ph type="dt" sz="half" idx="15"/>
          </p:nvPr>
        </p:nvSpPr>
        <p:spPr>
          <a:xfrm>
            <a:off x="0" y="6858000"/>
            <a:ext cx="0" cy="0"/>
          </a:xfrm>
        </p:spPr>
        <p:txBody>
          <a:bodyPr/>
          <a:lstStyle>
            <a:lvl1pPr>
              <a:defRPr sz="100">
                <a:noFill/>
              </a:defRPr>
            </a:lvl1pPr>
          </a:lstStyle>
          <a:p>
            <a:fld id="{761202C2-E305-4E94-BDDD-F7316D5B8CE1}" type="datetime6">
              <a:rPr lang="da-DK" smtClean="0"/>
              <a:t>14.1.2025</a:t>
            </a:fld>
            <a:endParaRPr lang="da-DK" dirty="0"/>
          </a:p>
        </p:txBody>
      </p:sp>
      <p:sp>
        <p:nvSpPr>
          <p:cNvPr id="30" name="Footer Placeholder 8" hidden="1">
            <a:extLst>
              <a:ext uri="{FF2B5EF4-FFF2-40B4-BE49-F238E27FC236}">
                <a16:creationId xmlns:a16="http://schemas.microsoft.com/office/drawing/2014/main" id="{A42D56E7-CDF6-4E80-AFF3-D415EB0F22A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31" name="Slide Number Placeholder 10" hidden="1">
            <a:extLst>
              <a:ext uri="{FF2B5EF4-FFF2-40B4-BE49-F238E27FC236}">
                <a16:creationId xmlns:a16="http://schemas.microsoft.com/office/drawing/2014/main" id="{42EB6738-FD94-43D4-9716-64D106B23C6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grpSp>
        <p:nvGrpSpPr>
          <p:cNvPr id="6" name="Group 5">
            <a:extLst>
              <a:ext uri="{FF2B5EF4-FFF2-40B4-BE49-F238E27FC236}">
                <a16:creationId xmlns:a16="http://schemas.microsoft.com/office/drawing/2014/main" id="{CF192064-E87C-4329-800F-A879779F8241}"/>
              </a:ext>
            </a:extLst>
          </p:cNvPr>
          <p:cNvGrpSpPr/>
          <p:nvPr userDrawn="1"/>
        </p:nvGrpSpPr>
        <p:grpSpPr>
          <a:xfrm>
            <a:off x="6049526" y="4103819"/>
            <a:ext cx="2465910" cy="1943022"/>
            <a:chOff x="6049526" y="3608519"/>
            <a:chExt cx="2465910" cy="1943022"/>
          </a:xfrm>
        </p:grpSpPr>
        <p:grpSp>
          <p:nvGrpSpPr>
            <p:cNvPr id="2" name="Group 1">
              <a:extLst>
                <a:ext uri="{FF2B5EF4-FFF2-40B4-BE49-F238E27FC236}">
                  <a16:creationId xmlns:a16="http://schemas.microsoft.com/office/drawing/2014/main" id="{9FCB0F65-8A71-4DBF-8224-096F6976071C}"/>
                </a:ext>
              </a:extLst>
            </p:cNvPr>
            <p:cNvGrpSpPr/>
            <p:nvPr userDrawn="1"/>
          </p:nvGrpSpPr>
          <p:grpSpPr>
            <a:xfrm>
              <a:off x="6049526" y="3608519"/>
              <a:ext cx="1178571" cy="1943022"/>
              <a:chOff x="6049526" y="3608519"/>
              <a:chExt cx="1178571" cy="1943022"/>
            </a:xfrm>
          </p:grpSpPr>
          <p:pic>
            <p:nvPicPr>
              <p:cNvPr id="3" name="Picture 2">
                <a:extLst>
                  <a:ext uri="{FF2B5EF4-FFF2-40B4-BE49-F238E27FC236}">
                    <a16:creationId xmlns:a16="http://schemas.microsoft.com/office/drawing/2014/main" id="{D4CFE4E1-0D0A-4FD3-93AF-4C669764E86B}"/>
                  </a:ext>
                </a:extLst>
              </p:cNvPr>
              <p:cNvPicPr>
                <a:picLocks noChangeAspect="1"/>
              </p:cNvPicPr>
              <p:nvPr userDrawn="1"/>
            </p:nvPicPr>
            <p:blipFill>
              <a:blip r:embed="rId3"/>
              <a:stretch>
                <a:fillRect/>
              </a:stretch>
            </p:blipFill>
            <p:spPr>
              <a:xfrm>
                <a:off x="6094799" y="3608519"/>
                <a:ext cx="1090600" cy="1943022"/>
              </a:xfrm>
              <a:prstGeom prst="rect">
                <a:avLst/>
              </a:prstGeom>
            </p:spPr>
          </p:pic>
          <p:sp>
            <p:nvSpPr>
              <p:cNvPr id="40" name="Rectangle 39">
                <a:extLst>
                  <a:ext uri="{FF2B5EF4-FFF2-40B4-BE49-F238E27FC236}">
                    <a16:creationId xmlns:a16="http://schemas.microsoft.com/office/drawing/2014/main" id="{974D60C5-A814-4579-BD77-FC26CD844ED0}"/>
                  </a:ext>
                </a:extLst>
              </p:cNvPr>
              <p:cNvSpPr/>
              <p:nvPr userDrawn="1"/>
            </p:nvSpPr>
            <p:spPr>
              <a:xfrm>
                <a:off x="6528486" y="3792870"/>
                <a:ext cx="683135" cy="11670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791" dirty="0" err="1"/>
              </a:p>
            </p:txBody>
          </p:sp>
          <p:cxnSp>
            <p:nvCxnSpPr>
              <p:cNvPr id="45" name="Straight Connector 44">
                <a:extLst>
                  <a:ext uri="{FF2B5EF4-FFF2-40B4-BE49-F238E27FC236}">
                    <a16:creationId xmlns:a16="http://schemas.microsoft.com/office/drawing/2014/main" id="{E25566B8-0E35-4DDF-B448-63026AD6A035}"/>
                  </a:ext>
                </a:extLst>
              </p:cNvPr>
              <p:cNvCxnSpPr>
                <a:cxnSpLocks/>
              </p:cNvCxnSpPr>
              <p:nvPr userDrawn="1"/>
            </p:nvCxnSpPr>
            <p:spPr>
              <a:xfrm>
                <a:off x="6058803" y="4635880"/>
                <a:ext cx="1169294" cy="1167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23FC828-F774-4024-AAC3-B09EB3B330BC}"/>
                  </a:ext>
                </a:extLst>
              </p:cNvPr>
              <p:cNvCxnSpPr>
                <a:cxnSpLocks/>
              </p:cNvCxnSpPr>
              <p:nvPr userDrawn="1"/>
            </p:nvCxnSpPr>
            <p:spPr>
              <a:xfrm flipV="1">
                <a:off x="6056229" y="4635880"/>
                <a:ext cx="1171867" cy="1167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A87D391-BBBE-417A-A146-F40CFB921E38}"/>
                  </a:ext>
                </a:extLst>
              </p:cNvPr>
              <p:cNvCxnSpPr>
                <a:cxnSpLocks/>
              </p:cNvCxnSpPr>
              <p:nvPr userDrawn="1"/>
            </p:nvCxnSpPr>
            <p:spPr>
              <a:xfrm>
                <a:off x="6052100" y="5021279"/>
                <a:ext cx="1169294" cy="1167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53AD98C-1092-43EB-A70F-53AFF5DDDC6F}"/>
                  </a:ext>
                </a:extLst>
              </p:cNvPr>
              <p:cNvCxnSpPr>
                <a:cxnSpLocks/>
              </p:cNvCxnSpPr>
              <p:nvPr userDrawn="1"/>
            </p:nvCxnSpPr>
            <p:spPr>
              <a:xfrm flipV="1">
                <a:off x="6049526" y="5021279"/>
                <a:ext cx="1171867" cy="1167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BE4260DE-9330-4BFC-8E01-DC8081F9574E}"/>
                  </a:ext>
                </a:extLst>
              </p:cNvPr>
              <p:cNvSpPr/>
              <p:nvPr userDrawn="1"/>
            </p:nvSpPr>
            <p:spPr>
              <a:xfrm>
                <a:off x="6094798" y="3941294"/>
                <a:ext cx="1090600" cy="4536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791" dirty="0" err="1"/>
              </a:p>
            </p:txBody>
          </p:sp>
        </p:grpSp>
        <p:sp>
          <p:nvSpPr>
            <p:cNvPr id="4" name="TextBox 3">
              <a:extLst>
                <a:ext uri="{FF2B5EF4-FFF2-40B4-BE49-F238E27FC236}">
                  <a16:creationId xmlns:a16="http://schemas.microsoft.com/office/drawing/2014/main" id="{F04030C8-84A6-430D-B2D1-6BCCE2A1D76E}"/>
                </a:ext>
              </a:extLst>
            </p:cNvPr>
            <p:cNvSpPr txBox="1"/>
            <p:nvPr userDrawn="1"/>
          </p:nvSpPr>
          <p:spPr>
            <a:xfrm>
              <a:off x="7353901" y="3781973"/>
              <a:ext cx="1161535" cy="138499"/>
            </a:xfrm>
            <a:prstGeom prst="rect">
              <a:avLst/>
            </a:prstGeom>
            <a:noFill/>
          </p:spPr>
          <p:txBody>
            <a:bodyPr wrap="square" lIns="0" tIns="0" rIns="0" bIns="0" rtlCol="0">
              <a:spAutoFit/>
            </a:bodyPr>
            <a:lstStyle/>
            <a:p>
              <a:pPr algn="l"/>
              <a:r>
                <a:rPr lang="da-DK" sz="900" b="0" kern="1200" dirty="0">
                  <a:solidFill>
                    <a:schemeClr val="tx1"/>
                  </a:solidFill>
                  <a:latin typeface="+mn-lt"/>
                  <a:ea typeface="+mn-ea"/>
                  <a:cs typeface="Arial" panose="020B0604020202020204" pitchFamily="34" charset="0"/>
                </a:rPr>
                <a:t>De 6 </a:t>
              </a:r>
              <a:r>
                <a:rPr lang="da-DK" altLang="da-DK" sz="900" b="0" kern="1200" noProof="1">
                  <a:solidFill>
                    <a:schemeClr val="tx1"/>
                  </a:solidFill>
                  <a:latin typeface="+mn-lt"/>
                  <a:ea typeface="+mn-ea"/>
                  <a:cs typeface="Arial" panose="020B0604020202020204" pitchFamily="34" charset="0"/>
                </a:rPr>
                <a:t>grundfarver</a:t>
              </a:r>
              <a:endParaRPr lang="da-DK" sz="900" b="0" kern="1200" dirty="0">
                <a:solidFill>
                  <a:schemeClr val="tx1"/>
                </a:solidFill>
                <a:latin typeface="+mn-lt"/>
                <a:ea typeface="+mn-ea"/>
                <a:cs typeface="Arial" panose="020B0604020202020204" pitchFamily="34" charset="0"/>
              </a:endParaRPr>
            </a:p>
          </p:txBody>
        </p:sp>
        <p:sp>
          <p:nvSpPr>
            <p:cNvPr id="49" name="TextBox 48">
              <a:extLst>
                <a:ext uri="{FF2B5EF4-FFF2-40B4-BE49-F238E27FC236}">
                  <a16:creationId xmlns:a16="http://schemas.microsoft.com/office/drawing/2014/main" id="{BBE5008D-A260-42EA-B426-F91963502337}"/>
                </a:ext>
              </a:extLst>
            </p:cNvPr>
            <p:cNvSpPr txBox="1"/>
            <p:nvPr userDrawn="1"/>
          </p:nvSpPr>
          <p:spPr>
            <a:xfrm>
              <a:off x="7353901" y="4098868"/>
              <a:ext cx="1161535" cy="138499"/>
            </a:xfrm>
            <a:prstGeom prst="rect">
              <a:avLst/>
            </a:prstGeom>
            <a:noFill/>
          </p:spPr>
          <p:txBody>
            <a:bodyPr wrap="square" lIns="0" tIns="0" rIns="0" bIns="0" rtlCol="0">
              <a:spAutoFit/>
            </a:bodyPr>
            <a:lstStyle/>
            <a:p>
              <a:pPr algn="l"/>
              <a:r>
                <a:rPr lang="da-DK" sz="900" b="0" kern="1200" dirty="0">
                  <a:solidFill>
                    <a:schemeClr val="tx1"/>
                  </a:solidFill>
                  <a:latin typeface="+mn-lt"/>
                  <a:ea typeface="+mn-ea"/>
                  <a:cs typeface="Arial" panose="020B0604020202020204" pitchFamily="34" charset="0"/>
                </a:rPr>
                <a:t>Toninger</a:t>
              </a:r>
              <a:endParaRPr lang="da-DK" sz="900"/>
            </a:p>
          </p:txBody>
        </p:sp>
        <p:sp>
          <p:nvSpPr>
            <p:cNvPr id="50" name="TextBox 49">
              <a:extLst>
                <a:ext uri="{FF2B5EF4-FFF2-40B4-BE49-F238E27FC236}">
                  <a16:creationId xmlns:a16="http://schemas.microsoft.com/office/drawing/2014/main" id="{523E4EF6-C405-4652-8362-B9DAD210284F}"/>
                </a:ext>
              </a:extLst>
            </p:cNvPr>
            <p:cNvSpPr txBox="1"/>
            <p:nvPr userDrawn="1"/>
          </p:nvSpPr>
          <p:spPr>
            <a:xfrm>
              <a:off x="7353901" y="4610025"/>
              <a:ext cx="1161535" cy="138499"/>
            </a:xfrm>
            <a:prstGeom prst="rect">
              <a:avLst/>
            </a:prstGeom>
            <a:noFill/>
          </p:spPr>
          <p:txBody>
            <a:bodyPr wrap="square" lIns="0" tIns="0" rIns="0" bIns="0" rtlCol="0">
              <a:spAutoFit/>
            </a:bodyPr>
            <a:lstStyle/>
            <a:p>
              <a:pPr algn="l"/>
              <a:r>
                <a:rPr lang="da-DK" sz="900" b="0" kern="1200" dirty="0">
                  <a:solidFill>
                    <a:schemeClr val="tx1"/>
                  </a:solidFill>
                  <a:latin typeface="+mn-lt"/>
                  <a:ea typeface="+mn-ea"/>
                  <a:cs typeface="Arial" panose="020B0604020202020204" pitchFamily="34" charset="0"/>
                </a:rPr>
                <a:t>MS Office, brug dem ikke</a:t>
              </a:r>
              <a:endParaRPr lang="da-DK" sz="900"/>
            </a:p>
          </p:txBody>
        </p:sp>
        <p:sp>
          <p:nvSpPr>
            <p:cNvPr id="51" name="TextBox 50">
              <a:extLst>
                <a:ext uri="{FF2B5EF4-FFF2-40B4-BE49-F238E27FC236}">
                  <a16:creationId xmlns:a16="http://schemas.microsoft.com/office/drawing/2014/main" id="{D0BA8FD4-911C-4CC3-8715-1F012DCFD07A}"/>
                </a:ext>
              </a:extLst>
            </p:cNvPr>
            <p:cNvSpPr txBox="1"/>
            <p:nvPr userDrawn="1"/>
          </p:nvSpPr>
          <p:spPr>
            <a:xfrm>
              <a:off x="7353901" y="5021279"/>
              <a:ext cx="1161535" cy="415498"/>
            </a:xfrm>
            <a:prstGeom prst="rect">
              <a:avLst/>
            </a:prstGeom>
            <a:noFill/>
          </p:spPr>
          <p:txBody>
            <a:bodyPr wrap="square" lIns="0" tIns="0" rIns="0" bIns="0" rtlCol="0">
              <a:spAutoFit/>
            </a:bodyPr>
            <a:lstStyle/>
            <a:p>
              <a:pPr algn="l"/>
              <a:r>
                <a:rPr lang="da-DK" sz="900" b="0" kern="1200" dirty="0">
                  <a:solidFill>
                    <a:schemeClr val="tx1"/>
                  </a:solidFill>
                  <a:latin typeface="+mn-lt"/>
                  <a:ea typeface="+mn-ea"/>
                  <a:cs typeface="Arial" panose="020B0604020202020204" pitchFamily="34" charset="0"/>
                </a:rPr>
                <a:t>Farver som oprettes hvis du bruger forkerte farver, brug dem ikke</a:t>
              </a:r>
              <a:endParaRPr lang="da-DK" sz="900"/>
            </a:p>
          </p:txBody>
        </p:sp>
      </p:grpSp>
      <p:pic>
        <p:nvPicPr>
          <p:cNvPr id="21" name="Billede 26">
            <a:extLst>
              <a:ext uri="{FF2B5EF4-FFF2-40B4-BE49-F238E27FC236}">
                <a16:creationId xmlns:a16="http://schemas.microsoft.com/office/drawing/2014/main" id="{C68F49D8-1A06-4B57-A96B-5568FF484C98}"/>
              </a:ext>
            </a:extLst>
          </p:cNvPr>
          <p:cNvPicPr>
            <a:picLocks noChangeAspect="1"/>
          </p:cNvPicPr>
          <p:nvPr userDrawn="1"/>
        </p:nvPicPr>
        <p:blipFill>
          <a:blip r:embed="rId4"/>
          <a:stretch>
            <a:fillRect/>
          </a:stretch>
        </p:blipFill>
        <p:spPr>
          <a:xfrm>
            <a:off x="8866800" y="1867616"/>
            <a:ext cx="305786" cy="365851"/>
          </a:xfrm>
          <a:prstGeom prst="rect">
            <a:avLst/>
          </a:prstGeom>
        </p:spPr>
      </p:pic>
      <p:pic>
        <p:nvPicPr>
          <p:cNvPr id="25" name="Picture 24">
            <a:extLst>
              <a:ext uri="{FF2B5EF4-FFF2-40B4-BE49-F238E27FC236}">
                <a16:creationId xmlns:a16="http://schemas.microsoft.com/office/drawing/2014/main" id="{CF2D39CC-1381-4916-8CB8-49E87D7E1CEE}"/>
              </a:ext>
            </a:extLst>
          </p:cNvPr>
          <p:cNvPicPr>
            <a:picLocks noChangeAspect="1"/>
          </p:cNvPicPr>
          <p:nvPr userDrawn="1"/>
        </p:nvPicPr>
        <p:blipFill rotWithShape="1">
          <a:blip r:embed="rId5"/>
          <a:srcRect r="32561"/>
          <a:stretch/>
        </p:blipFill>
        <p:spPr>
          <a:xfrm>
            <a:off x="8759779" y="2359499"/>
            <a:ext cx="1256529" cy="501345"/>
          </a:xfrm>
          <a:prstGeom prst="rect">
            <a:avLst/>
          </a:prstGeom>
        </p:spPr>
      </p:pic>
    </p:spTree>
    <p:extLst>
      <p:ext uri="{BB962C8B-B14F-4D97-AF65-F5344CB8AC3E}">
        <p14:creationId xmlns:p14="http://schemas.microsoft.com/office/powerpoint/2010/main" val="796706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792" tIns="71792" rIns="71792" bIns="71792" numCol="1" spcCol="0" rtlCol="0" fromWordArt="0" anchor="ctr" anchorCtr="0" forceAA="0" compatLnSpc="1">
            <a:prstTxWarp prst="textNoShape">
              <a:avLst/>
            </a:prstTxWarp>
            <a:noAutofit/>
          </a:bodyPr>
          <a:lstStyle/>
          <a:p>
            <a:pPr algn="ctr">
              <a:spcBef>
                <a:spcPts val="598"/>
              </a:spcBef>
              <a:buClr>
                <a:srgbClr val="003755"/>
              </a:buClr>
            </a:pPr>
            <a:endParaRPr lang="da-DK" sz="1396" dirty="0" err="1">
              <a:solidFill>
                <a:schemeClr val="tx1"/>
              </a:solidFill>
            </a:endParaRPr>
          </a:p>
        </p:txBody>
      </p:sp>
      <p:sp>
        <p:nvSpPr>
          <p:cNvPr id="5" name="Do not use"/>
          <p:cNvSpPr txBox="1"/>
          <p:nvPr userDrawn="1"/>
        </p:nvSpPr>
        <p:spPr>
          <a:xfrm>
            <a:off x="430216" y="656823"/>
            <a:ext cx="11356977" cy="3382336"/>
          </a:xfrm>
          <a:prstGeom prst="rect">
            <a:avLst/>
          </a:prstGeom>
          <a:noFill/>
        </p:spPr>
        <p:txBody>
          <a:bodyPr wrap="square" lIns="0" tIns="0" rIns="0" bIns="0" rtlCol="0">
            <a:spAutoFit/>
          </a:bodyPr>
          <a:lstStyle/>
          <a:p>
            <a:pPr marL="0" marR="0" indent="0" algn="ctr" fontAlgn="auto">
              <a:lnSpc>
                <a:spcPct val="100000"/>
              </a:lnSpc>
              <a:spcBef>
                <a:spcPts val="598"/>
              </a:spcBef>
              <a:spcAft>
                <a:spcPts val="0"/>
              </a:spcAft>
              <a:buClr>
                <a:srgbClr val="003755"/>
              </a:buClr>
              <a:buSzTx/>
              <a:buFontTx/>
              <a:buNone/>
              <a:tabLst/>
            </a:pPr>
            <a:r>
              <a:rPr lang="da-DK" sz="4396" b="0" noProof="0" dirty="0">
                <a:solidFill>
                  <a:schemeClr val="bg1"/>
                </a:solidFill>
              </a:rPr>
              <a:t>Hvis du ser andre </a:t>
            </a:r>
            <a:r>
              <a:rPr lang="da-DK" sz="4396" b="1" i="1" noProof="0" dirty="0">
                <a:solidFill>
                  <a:schemeClr val="bg1"/>
                </a:solidFill>
              </a:rPr>
              <a:t>layouts efter dette,</a:t>
            </a:r>
            <a:br>
              <a:rPr lang="da-DK" sz="4396" b="0" i="0" noProof="0" dirty="0">
                <a:solidFill>
                  <a:schemeClr val="bg1"/>
                </a:solidFill>
              </a:rPr>
            </a:br>
            <a:r>
              <a:rPr lang="da-DK" sz="4396" b="0" noProof="0" dirty="0">
                <a:solidFill>
                  <a:schemeClr val="bg1"/>
                </a:solidFill>
              </a:rPr>
              <a:t>brug dem ikke. Disse layouts </a:t>
            </a:r>
            <a:r>
              <a:rPr lang="da-DK" sz="4396" b="1" i="1" u="none" noProof="0" dirty="0">
                <a:solidFill>
                  <a:schemeClr val="bg1"/>
                </a:solidFill>
              </a:rPr>
              <a:t>tilhører ikke </a:t>
            </a:r>
            <a:r>
              <a:rPr lang="da-DK" sz="4396" b="0" i="0" u="none" noProof="0" dirty="0">
                <a:solidFill>
                  <a:schemeClr val="bg1"/>
                </a:solidFill>
              </a:rPr>
              <a:t>vores </a:t>
            </a:r>
            <a:r>
              <a:rPr lang="da-DK" sz="4396" b="0" i="0" u="none" noProof="1">
                <a:solidFill>
                  <a:schemeClr val="bg1"/>
                </a:solidFill>
              </a:rPr>
              <a:t>corporate</a:t>
            </a:r>
            <a:r>
              <a:rPr lang="da-DK" sz="4396" b="0" noProof="0" dirty="0">
                <a:solidFill>
                  <a:schemeClr val="bg1"/>
                </a:solidFill>
              </a:rPr>
              <a:t>skabelon.</a:t>
            </a:r>
            <a:br>
              <a:rPr lang="da-DK" sz="4396" b="0" noProof="0" dirty="0">
                <a:solidFill>
                  <a:schemeClr val="bg1"/>
                </a:solidFill>
              </a:rPr>
            </a:br>
            <a:br>
              <a:rPr lang="da-DK" sz="4396" b="0" noProof="0" dirty="0">
                <a:solidFill>
                  <a:schemeClr val="bg1"/>
                </a:solidFill>
              </a:rPr>
            </a:br>
            <a:endParaRPr lang="da-DK" sz="4396"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598"/>
                </a:spcBef>
                <a:buClr>
                  <a:srgbClr val="003755"/>
                </a:buClr>
              </a:pPr>
              <a:endParaRPr lang="da-DK" sz="1396"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598"/>
                </a:spcBef>
                <a:buClr>
                  <a:srgbClr val="003755"/>
                </a:buClr>
              </a:pPr>
              <a:endParaRPr lang="da-DK" sz="1396"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6"/>
            <a:ext cx="10152346" cy="1631216"/>
          </a:xfrm>
          <a:prstGeom prst="rect">
            <a:avLst/>
          </a:prstGeom>
        </p:spPr>
        <p:txBody>
          <a:bodyPr wrap="square">
            <a:spAutoFit/>
          </a:bodyPr>
          <a:lstStyle/>
          <a:p>
            <a:pPr algn="ctr"/>
            <a:r>
              <a:rPr lang="da-DK" sz="9990" b="1" i="1" noProof="0" dirty="0">
                <a:solidFill>
                  <a:schemeClr val="bg1"/>
                </a:solidFill>
              </a:rPr>
              <a:t>Brug dem ikke </a:t>
            </a:r>
            <a:endParaRPr lang="da-DK" sz="999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6"/>
            <a:ext cx="11356974" cy="999313"/>
          </a:xfrm>
          <a:prstGeom prst="rect">
            <a:avLst/>
          </a:prstGeom>
          <a:noFill/>
        </p:spPr>
        <p:txBody>
          <a:bodyPr wrap="square" lIns="0" tIns="0" rIns="0" bIns="0" rtlCol="0">
            <a:spAutoFit/>
          </a:bodyPr>
          <a:lstStyle/>
          <a:p>
            <a:pPr marL="0" marR="0" indent="0" algn="ctr" fontAlgn="auto">
              <a:lnSpc>
                <a:spcPct val="100000"/>
              </a:lnSpc>
              <a:spcBef>
                <a:spcPts val="598"/>
              </a:spcBef>
              <a:spcAft>
                <a:spcPts val="0"/>
              </a:spcAft>
              <a:buClr>
                <a:srgbClr val="003755"/>
              </a:buClr>
              <a:buSzTx/>
              <a:buFontTx/>
              <a:buNone/>
              <a:tabLst/>
            </a:pPr>
            <a:r>
              <a:rPr lang="da-DK" sz="1998" b="0" noProof="0" dirty="0">
                <a:solidFill>
                  <a:schemeClr val="bg1"/>
                </a:solidFill>
              </a:rPr>
              <a:t>Pga. PowerPoints standard Kopier/Indsæt funktionalitet kan ekstra uønskede layouts forekomme.</a:t>
            </a:r>
            <a:endParaRPr lang="da-DK" sz="1998" dirty="0"/>
          </a:p>
          <a:p>
            <a:pPr marL="0" marR="0" indent="0" algn="ctr" fontAlgn="auto">
              <a:lnSpc>
                <a:spcPct val="100000"/>
              </a:lnSpc>
              <a:spcBef>
                <a:spcPts val="598"/>
              </a:spcBef>
              <a:spcAft>
                <a:spcPts val="0"/>
              </a:spcAft>
              <a:buClr>
                <a:srgbClr val="003755"/>
              </a:buClr>
              <a:buSzTx/>
              <a:buFontTx/>
              <a:buNone/>
              <a:tabLst/>
            </a:pPr>
            <a:r>
              <a:rPr lang="da-DK" sz="1998" b="0" noProof="0" dirty="0">
                <a:solidFill>
                  <a:schemeClr val="bg1"/>
                </a:solidFill>
              </a:rPr>
              <a:t>OBS! Layouts efter dette kan indeholde potentiel fortrolig information.</a:t>
            </a:r>
            <a:br>
              <a:rPr lang="da-DK" sz="1998" b="0" noProof="0" dirty="0">
                <a:solidFill>
                  <a:schemeClr val="bg1"/>
                </a:solidFill>
              </a:rPr>
            </a:br>
            <a:endParaRPr lang="da-DK" sz="1998" b="0" noProof="0" dirty="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A39079EF-3077-4E30-84FC-B54C77AB074B}" type="datetime6">
              <a:rPr lang="da-DK" smtClean="0"/>
              <a:t>14.1.2025</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på mørkt billede">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E86C3DA-F7E5-41F7-BF91-303D41DC5A2E}"/>
              </a:ext>
            </a:extLst>
          </p:cNvPr>
          <p:cNvSpPr txBox="1"/>
          <p:nvPr userDrawn="1"/>
        </p:nvSpPr>
        <p:spPr>
          <a:xfrm>
            <a:off x="19666" y="-237841"/>
            <a:ext cx="11306337" cy="184666"/>
          </a:xfrm>
          <a:prstGeom prst="rect">
            <a:avLst/>
          </a:prstGeom>
          <a:noFill/>
        </p:spPr>
        <p:txBody>
          <a:bodyPr wrap="square" lIns="0" tIns="0" rIns="0" bIns="0" rtlCol="0" anchor="b" anchorCtr="0">
            <a:spAutoFit/>
          </a:bodyPr>
          <a:lstStyle/>
          <a:p>
            <a:r>
              <a:rPr lang="da-DK" sz="1200" noProof="0" dirty="0"/>
              <a:t>Marker rammen for at indsætte mørkt billede via Stifinder, eller marker rammen og vælg billede via Templafy-kolonnen til højre</a:t>
            </a:r>
            <a:endParaRPr lang="da-DK" sz="1200" dirty="0"/>
          </a:p>
        </p:txBody>
      </p:sp>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D50ED6A2-A1B4-4262-B247-A21BC27104FB}" type="datetime6">
              <a:rPr lang="da-DK" smtClean="0"/>
              <a:t>14.1.2025</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Background">
            <a:extLst>
              <a:ext uri="{FF2B5EF4-FFF2-40B4-BE49-F238E27FC236}">
                <a16:creationId xmlns:a16="http://schemas.microsoft.com/office/drawing/2014/main" id="{0C9560D8-85A0-4289-94B1-910EEB20987B}"/>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4" noProof="0" dirty="0" err="1"/>
          </a:p>
        </p:txBody>
      </p:sp>
      <p:sp>
        <p:nvSpPr>
          <p:cNvPr id="10" name="Picture Placeholder 9">
            <a:extLst>
              <a:ext uri="{FF2B5EF4-FFF2-40B4-BE49-F238E27FC236}">
                <a16:creationId xmlns:a16="http://schemas.microsoft.com/office/drawing/2014/main" id="{84799258-2BB1-4E5D-AA12-2311D752BACC}"/>
              </a:ext>
            </a:extLst>
          </p:cNvPr>
          <p:cNvSpPr>
            <a:spLocks noGrp="1"/>
          </p:cNvSpPr>
          <p:nvPr>
            <p:ph type="pic" sz="quarter" idx="13" hasCustomPrompt="1"/>
          </p:nvPr>
        </p:nvSpPr>
        <p:spPr>
          <a:xfrm>
            <a:off x="0" y="0"/>
            <a:ext cx="12193200" cy="6861600"/>
          </a:xfrm>
          <a:custGeom>
            <a:avLst/>
            <a:gdLst>
              <a:gd name="connsiteX0" fmla="*/ 870044 w 12193200"/>
              <a:gd name="connsiteY0" fmla="*/ 5871915 h 6861600"/>
              <a:gd name="connsiteX1" fmla="*/ 834 w 12193200"/>
              <a:gd name="connsiteY1" fmla="*/ 5970141 h 6861600"/>
              <a:gd name="connsiteX2" fmla="*/ 834 w 12193200"/>
              <a:gd name="connsiteY2" fmla="*/ 5983264 h 6861600"/>
              <a:gd name="connsiteX3" fmla="*/ 801527 w 12193200"/>
              <a:gd name="connsiteY3" fmla="*/ 5883950 h 6861600"/>
              <a:gd name="connsiteX4" fmla="*/ 1219102 w 12193200"/>
              <a:gd name="connsiteY4" fmla="*/ 5901857 h 6861600"/>
              <a:gd name="connsiteX5" fmla="*/ 2825864 w 12193200"/>
              <a:gd name="connsiteY5" fmla="*/ 6134055 h 6861600"/>
              <a:gd name="connsiteX6" fmla="*/ 3160298 w 12193200"/>
              <a:gd name="connsiteY6" fmla="*/ 6190782 h 6861600"/>
              <a:gd name="connsiteX7" fmla="*/ 4897912 w 12193200"/>
              <a:gd name="connsiteY7" fmla="*/ 6490841 h 6861600"/>
              <a:gd name="connsiteX8" fmla="*/ 4902611 w 12193200"/>
              <a:gd name="connsiteY8" fmla="*/ 6491687 h 6861600"/>
              <a:gd name="connsiteX9" fmla="*/ 7142467 w 12193200"/>
              <a:gd name="connsiteY9" fmla="*/ 6857320 h 6861600"/>
              <a:gd name="connsiteX10" fmla="*/ 7241781 w 12193200"/>
              <a:gd name="connsiteY10" fmla="*/ 6857320 h 6861600"/>
              <a:gd name="connsiteX11" fmla="*/ 4904981 w 12193200"/>
              <a:gd name="connsiteY11" fmla="*/ 6479411 h 6861600"/>
              <a:gd name="connsiteX12" fmla="*/ 3162541 w 12193200"/>
              <a:gd name="connsiteY12" fmla="*/ 6178378 h 6861600"/>
              <a:gd name="connsiteX13" fmla="*/ 2837421 w 12193200"/>
              <a:gd name="connsiteY13" fmla="*/ 6123345 h 6861600"/>
              <a:gd name="connsiteX14" fmla="*/ 2828108 w 12193200"/>
              <a:gd name="connsiteY14" fmla="*/ 6121779 h 6861600"/>
              <a:gd name="connsiteX15" fmla="*/ 1221304 w 12193200"/>
              <a:gd name="connsiteY15" fmla="*/ 5889454 h 6861600"/>
              <a:gd name="connsiteX16" fmla="*/ 870044 w 12193200"/>
              <a:gd name="connsiteY16" fmla="*/ 5871915 h 6861600"/>
              <a:gd name="connsiteX17" fmla="*/ 0 w 12193200"/>
              <a:gd name="connsiteY17" fmla="*/ 0 h 6861600"/>
              <a:gd name="connsiteX18" fmla="*/ 12193200 w 12193200"/>
              <a:gd name="connsiteY18" fmla="*/ 0 h 6861600"/>
              <a:gd name="connsiteX19" fmla="*/ 12193200 w 12193200"/>
              <a:gd name="connsiteY19" fmla="*/ 6537681 h 6861600"/>
              <a:gd name="connsiteX20" fmla="*/ 11998070 w 12193200"/>
              <a:gd name="connsiteY20" fmla="*/ 6633962 h 6861600"/>
              <a:gd name="connsiteX21" fmla="*/ 11456402 w 12193200"/>
              <a:gd name="connsiteY21" fmla="*/ 6855245 h 6861600"/>
              <a:gd name="connsiteX22" fmla="*/ 11494502 w 12193200"/>
              <a:gd name="connsiteY22" fmla="*/ 6855245 h 6861600"/>
              <a:gd name="connsiteX23" fmla="*/ 12009590 w 12193200"/>
              <a:gd name="connsiteY23" fmla="*/ 6642100 h 6861600"/>
              <a:gd name="connsiteX24" fmla="*/ 12193200 w 12193200"/>
              <a:gd name="connsiteY24" fmla="*/ 6551566 h 6861600"/>
              <a:gd name="connsiteX25" fmla="*/ 12193200 w 12193200"/>
              <a:gd name="connsiteY25" fmla="*/ 6861600 h 6861600"/>
              <a:gd name="connsiteX26" fmla="*/ 0 w 12193200"/>
              <a:gd name="connsiteY26"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3200" h="6861600">
                <a:moveTo>
                  <a:pt x="870044" y="5871915"/>
                </a:moveTo>
                <a:cubicBezTo>
                  <a:pt x="536909" y="5866747"/>
                  <a:pt x="255405" y="5898894"/>
                  <a:pt x="834" y="5970141"/>
                </a:cubicBezTo>
                <a:lnTo>
                  <a:pt x="834" y="5983264"/>
                </a:lnTo>
                <a:cubicBezTo>
                  <a:pt x="237901" y="5916420"/>
                  <a:pt x="497912" y="5883950"/>
                  <a:pt x="801527" y="5883950"/>
                </a:cubicBezTo>
                <a:cubicBezTo>
                  <a:pt x="932125" y="5883950"/>
                  <a:pt x="1070767" y="5889962"/>
                  <a:pt x="1219102" y="5901857"/>
                </a:cubicBezTo>
                <a:cubicBezTo>
                  <a:pt x="1678589" y="5938814"/>
                  <a:pt x="2210253" y="6029281"/>
                  <a:pt x="2825864" y="6134055"/>
                </a:cubicBezTo>
                <a:cubicBezTo>
                  <a:pt x="2933899" y="6152485"/>
                  <a:pt x="3045377" y="6171393"/>
                  <a:pt x="3160298" y="6190782"/>
                </a:cubicBezTo>
                <a:cubicBezTo>
                  <a:pt x="3810919" y="6300044"/>
                  <a:pt x="4388389" y="6401644"/>
                  <a:pt x="4897912" y="6490841"/>
                </a:cubicBezTo>
                <a:lnTo>
                  <a:pt x="4902611" y="6491687"/>
                </a:lnTo>
                <a:cubicBezTo>
                  <a:pt x="5811974" y="6651242"/>
                  <a:pt x="6530243" y="6777268"/>
                  <a:pt x="7142467" y="6857320"/>
                </a:cubicBezTo>
                <a:lnTo>
                  <a:pt x="7241781" y="6857320"/>
                </a:lnTo>
                <a:cubicBezTo>
                  <a:pt x="6610168" y="6778580"/>
                  <a:pt x="5856042" y="6646246"/>
                  <a:pt x="4904981" y="6479411"/>
                </a:cubicBezTo>
                <a:cubicBezTo>
                  <a:pt x="4395330" y="6389960"/>
                  <a:pt x="3817777" y="6288657"/>
                  <a:pt x="3162541" y="6178378"/>
                </a:cubicBezTo>
                <a:cubicBezTo>
                  <a:pt x="3051148" y="6159639"/>
                  <a:pt x="2942775" y="6141294"/>
                  <a:pt x="2837421" y="6123345"/>
                </a:cubicBezTo>
                <a:lnTo>
                  <a:pt x="2828108" y="6121779"/>
                </a:lnTo>
                <a:cubicBezTo>
                  <a:pt x="2212581" y="6017004"/>
                  <a:pt x="1680874" y="5926538"/>
                  <a:pt x="1221304" y="5889454"/>
                </a:cubicBezTo>
                <a:cubicBezTo>
                  <a:pt x="1097871" y="5879506"/>
                  <a:pt x="981089" y="5873637"/>
                  <a:pt x="870044" y="5871915"/>
                </a:cubicBezTo>
                <a:close/>
                <a:moveTo>
                  <a:pt x="0" y="0"/>
                </a:moveTo>
                <a:lnTo>
                  <a:pt x="12193200" y="0"/>
                </a:lnTo>
                <a:lnTo>
                  <a:pt x="12193200" y="6537681"/>
                </a:lnTo>
                <a:lnTo>
                  <a:pt x="11998070" y="6633962"/>
                </a:lnTo>
                <a:cubicBezTo>
                  <a:pt x="11806739" y="6724666"/>
                  <a:pt x="11629248" y="6797302"/>
                  <a:pt x="11456402" y="6855245"/>
                </a:cubicBezTo>
                <a:lnTo>
                  <a:pt x="11494502" y="6855245"/>
                </a:lnTo>
                <a:cubicBezTo>
                  <a:pt x="11659030" y="6798222"/>
                  <a:pt x="11828750" y="6727936"/>
                  <a:pt x="12009590" y="6642100"/>
                </a:cubicBezTo>
                <a:lnTo>
                  <a:pt x="12193200" y="6551566"/>
                </a:lnTo>
                <a:lnTo>
                  <a:pt x="12193200" y="6861600"/>
                </a:lnTo>
                <a:lnTo>
                  <a:pt x="0" y="6861600"/>
                </a:lnTo>
                <a:close/>
              </a:path>
            </a:pathLst>
          </a:custGeom>
          <a:solidFill>
            <a:schemeClr val="bg1">
              <a:lumMod val="85000"/>
            </a:schemeClr>
          </a:solidFill>
        </p:spPr>
        <p:txBody>
          <a:bodyPr wrap="square" lIns="144000" tIns="108000">
            <a:noAutofit/>
          </a:bodyPr>
          <a:lstStyle>
            <a:lvl1pPr marL="0" indent="0" algn="l">
              <a:buNone/>
              <a:defRPr sz="1598" b="0"/>
            </a:lvl1pPr>
          </a:lstStyle>
          <a:p>
            <a:r>
              <a:rPr lang="da-DK" dirty="0"/>
              <a:t>Marker rammen for at indsætte mørkt billede via Stifinder, eller marker rammen og vælg billede via Templafy-kolonnen til højre</a:t>
            </a:r>
          </a:p>
        </p:txBody>
      </p:sp>
      <p:sp>
        <p:nvSpPr>
          <p:cNvPr id="15" name="Logo Placeholder">
            <a:extLst>
              <a:ext uri="{FF2B5EF4-FFF2-40B4-BE49-F238E27FC236}">
                <a16:creationId xmlns:a16="http://schemas.microsoft.com/office/drawing/2014/main" id="{BBDB856C-AE7E-4C83-9F99-8B3403E1D94B}"/>
              </a:ext>
            </a:extLst>
          </p:cNvPr>
          <p:cNvSpPr>
            <a:spLocks noGrp="1"/>
          </p:cNvSpPr>
          <p:nvPr>
            <p:ph type="body" sz="quarter" idx="14" hasCustomPrompt="1"/>
          </p:nvPr>
        </p:nvSpPr>
        <p:spPr>
          <a:xfrm>
            <a:off x="10194435" y="6322067"/>
            <a:ext cx="1065600" cy="3312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endParaRPr lang="da-DK" dirty="0"/>
          </a:p>
        </p:txBody>
      </p:sp>
      <p:sp>
        <p:nvSpPr>
          <p:cNvPr id="2" name="Title 1"/>
          <p:cNvSpPr>
            <a:spLocks noGrp="1"/>
          </p:cNvSpPr>
          <p:nvPr>
            <p:ph type="ctrTitle" hasCustomPrompt="1"/>
          </p:nvPr>
        </p:nvSpPr>
        <p:spPr>
          <a:xfrm>
            <a:off x="1080000" y="1084658"/>
            <a:ext cx="10033200" cy="1514083"/>
          </a:xfrm>
        </p:spPr>
        <p:txBody>
          <a:bodyPr anchor="b"/>
          <a:lstStyle>
            <a:lvl1pPr algn="l">
              <a:lnSpc>
                <a:spcPct val="90000"/>
              </a:lnSpc>
              <a:defRPr sz="5395">
                <a:solidFill>
                  <a:schemeClr val="accent1">
                    <a:lumMod val="20000"/>
                    <a:lumOff val="80000"/>
                  </a:schemeClr>
                </a:solidFill>
              </a:defRPr>
            </a:lvl1pPr>
          </a:lstStyle>
          <a:p>
            <a:r>
              <a:rPr lang="da-DK" dirty="0"/>
              <a:t>Klik for at tilføje titel</a:t>
            </a:r>
          </a:p>
        </p:txBody>
      </p:sp>
      <p:sp>
        <p:nvSpPr>
          <p:cNvPr id="3" name="Subtitle 2"/>
          <p:cNvSpPr>
            <a:spLocks noGrp="1"/>
          </p:cNvSpPr>
          <p:nvPr>
            <p:ph type="subTitle" idx="1" hasCustomPrompt="1"/>
          </p:nvPr>
        </p:nvSpPr>
        <p:spPr>
          <a:xfrm>
            <a:off x="1080000" y="2851200"/>
            <a:ext cx="10033200" cy="1514084"/>
          </a:xfrm>
        </p:spPr>
        <p:txBody>
          <a:bodyPr/>
          <a:lstStyle>
            <a:lvl1pPr marL="0" indent="0" algn="l">
              <a:spcBef>
                <a:spcPts val="0"/>
              </a:spcBef>
              <a:buFont typeface="Arial" panose="020B0604020202020204" pitchFamily="34" charset="0"/>
              <a:buChar char="​"/>
              <a:defRPr sz="3197" b="1">
                <a:solidFill>
                  <a:schemeClr val="bg1"/>
                </a:solidFill>
              </a:defRPr>
            </a:lvl1pPr>
            <a:lvl2pPr marL="0" indent="0" algn="l">
              <a:buFont typeface="Arial" panose="020B0604020202020204" pitchFamily="34" charset="0"/>
              <a:buChar char="​"/>
              <a:defRPr sz="3191" b="1">
                <a:solidFill>
                  <a:schemeClr val="bg1"/>
                </a:solidFill>
              </a:defRPr>
            </a:lvl2pPr>
            <a:lvl3pPr marL="0" indent="0" algn="l">
              <a:buFont typeface="Arial" panose="020B0604020202020204" pitchFamily="34" charset="0"/>
              <a:buChar char="​"/>
              <a:defRPr sz="3191" b="1">
                <a:solidFill>
                  <a:schemeClr val="bg1"/>
                </a:solidFill>
              </a:defRPr>
            </a:lvl3pPr>
            <a:lvl4pPr marL="0" indent="0" algn="l">
              <a:buFont typeface="Arial" panose="020B0604020202020204" pitchFamily="34" charset="0"/>
              <a:buChar char="​"/>
              <a:defRPr sz="3191" b="1">
                <a:solidFill>
                  <a:schemeClr val="bg1"/>
                </a:solidFill>
              </a:defRPr>
            </a:lvl4pPr>
            <a:lvl5pPr marL="0" indent="0" algn="l">
              <a:buFont typeface="Arial" panose="020B0604020202020204" pitchFamily="34" charset="0"/>
              <a:buChar char="​"/>
              <a:defRPr sz="3191" b="1">
                <a:solidFill>
                  <a:schemeClr val="bg1"/>
                </a:solidFill>
              </a:defRPr>
            </a:lvl5pPr>
            <a:lvl6pPr marL="0" indent="0" algn="l">
              <a:buFont typeface="Arial" panose="020B0604020202020204" pitchFamily="34" charset="0"/>
              <a:buChar char="​"/>
              <a:defRPr sz="3191" b="1">
                <a:solidFill>
                  <a:schemeClr val="bg1"/>
                </a:solidFill>
              </a:defRPr>
            </a:lvl6pPr>
            <a:lvl7pPr marL="0" indent="0" algn="l">
              <a:buFont typeface="Arial" panose="020B0604020202020204" pitchFamily="34" charset="0"/>
              <a:buChar char="​"/>
              <a:defRPr sz="3191" b="1">
                <a:solidFill>
                  <a:schemeClr val="bg1"/>
                </a:solidFill>
              </a:defRPr>
            </a:lvl7pPr>
            <a:lvl8pPr marL="0" indent="0" algn="l">
              <a:buFont typeface="Arial" panose="020B0604020202020204" pitchFamily="34" charset="0"/>
              <a:buChar char="​"/>
              <a:defRPr sz="3191" b="1">
                <a:solidFill>
                  <a:schemeClr val="bg1"/>
                </a:solidFill>
              </a:defRPr>
            </a:lvl8pPr>
            <a:lvl9pPr marL="0" indent="0" algn="l">
              <a:buFont typeface="Arial" panose="020B0604020202020204" pitchFamily="34" charset="0"/>
              <a:buChar char="​"/>
              <a:defRPr sz="3191" b="1">
                <a:solidFill>
                  <a:schemeClr val="bg1"/>
                </a:solidFill>
              </a:defRPr>
            </a:lvl9pPr>
          </a:lstStyle>
          <a:p>
            <a:r>
              <a:rPr lang="da-DK" dirty="0"/>
              <a:t>Klik for at tilføje undertitel</a:t>
            </a:r>
          </a:p>
          <a:p>
            <a:pPr lvl="1"/>
            <a:endParaRPr lang="da-DK" dirty="0"/>
          </a:p>
        </p:txBody>
      </p:sp>
    </p:spTree>
    <p:extLst>
      <p:ext uri="{BB962C8B-B14F-4D97-AF65-F5344CB8AC3E}">
        <p14:creationId xmlns:p14="http://schemas.microsoft.com/office/powerpoint/2010/main" val="2800706787"/>
      </p:ext>
    </p:extLst>
  </p:cSld>
  <p:clrMapOvr>
    <a:masterClrMapping/>
  </p:clrMapOvr>
  <p:extLst>
    <p:ext uri="{DCECCB84-F9BA-43D5-87BE-67443E8EF086}">
      <p15:sldGuideLst xmlns:p15="http://schemas.microsoft.com/office/powerpoint/2012/main">
        <p15:guide id="2" orient="horz" pos="1844" userDrawn="1">
          <p15:clr>
            <a:srgbClr val="F26B43"/>
          </p15:clr>
        </p15:guide>
        <p15:guide id="3" orient="horz" pos="1638"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840932BE-DDFC-4972-85A7-C427ACEB26D9}"/>
              </a:ext>
            </a:extLst>
          </p:cNvPr>
          <p:cNvSpPr>
            <a:spLocks noGrp="1"/>
          </p:cNvSpPr>
          <p:nvPr>
            <p:ph type="dt" sz="half" idx="15"/>
          </p:nvPr>
        </p:nvSpPr>
        <p:spPr>
          <a:xfrm>
            <a:off x="0" y="6858000"/>
            <a:ext cx="0" cy="0"/>
          </a:xfrm>
        </p:spPr>
        <p:txBody>
          <a:bodyPr/>
          <a:lstStyle>
            <a:lvl1pPr>
              <a:defRPr sz="100">
                <a:noFill/>
              </a:defRPr>
            </a:lvl1pPr>
          </a:lstStyle>
          <a:p>
            <a:fld id="{7ABC8CE2-3FE9-49DF-A5FE-682AACBA7F30}" type="datetime6">
              <a:rPr lang="da-DK" smtClean="0"/>
              <a:t>14.1.2025</a:t>
            </a:fld>
            <a:endParaRPr lang="da-DK" dirty="0"/>
          </a:p>
        </p:txBody>
      </p:sp>
      <p:sp>
        <p:nvSpPr>
          <p:cNvPr id="11" name="Footer Placeholder 8" hidden="1">
            <a:extLst>
              <a:ext uri="{FF2B5EF4-FFF2-40B4-BE49-F238E27FC236}">
                <a16:creationId xmlns:a16="http://schemas.microsoft.com/office/drawing/2014/main" id="{CDE982F8-DB66-4D32-95A2-375163C347BD}"/>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2" name="Slide Number Placeholder 10" hidden="1">
            <a:extLst>
              <a:ext uri="{FF2B5EF4-FFF2-40B4-BE49-F238E27FC236}">
                <a16:creationId xmlns:a16="http://schemas.microsoft.com/office/drawing/2014/main" id="{9936A8CC-0D3C-4064-8E29-0B36B3DADA88}"/>
              </a:ext>
            </a:extLst>
          </p:cNvPr>
          <p:cNvSpPr>
            <a:spLocks noGrp="1"/>
          </p:cNvSpPr>
          <p:nvPr>
            <p:ph type="sldNum" sz="quarter" idx="18"/>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9" name="Background">
            <a:extLst>
              <a:ext uri="{FF2B5EF4-FFF2-40B4-BE49-F238E27FC236}">
                <a16:creationId xmlns:a16="http://schemas.microsoft.com/office/drawing/2014/main" id="{E54FBC1D-FD19-495F-88E4-3EE50DBBBE49}"/>
              </a:ext>
            </a:extLst>
          </p:cNvPr>
          <p:cNvSpPr/>
          <p:nvPr userDrawn="1"/>
        </p:nvSpPr>
        <p:spPr bwMode="white">
          <a:xfrm>
            <a:off x="0" y="0"/>
            <a:ext cx="121932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4" noProof="0" dirty="0" err="1"/>
          </a:p>
        </p:txBody>
      </p:sp>
      <p:sp>
        <p:nvSpPr>
          <p:cNvPr id="2" name="bylinje dynamik" descr="{&quot;templafy&quot;:{&quot;id&quot;:&quot;c6d41785-455b-4148-9584-708d3d61df5e&quot;}}">
            <a:extLst>
              <a:ext uri="{FF2B5EF4-FFF2-40B4-BE49-F238E27FC236}">
                <a16:creationId xmlns:a16="http://schemas.microsoft.com/office/drawing/2014/main" id="{733C98E6-BB0C-439C-9C9A-6A6B8EAE654D}"/>
              </a:ext>
            </a:extLst>
          </p:cNvPr>
          <p:cNvSpPr/>
          <p:nvPr userDrawn="1"/>
        </p:nvSpPr>
        <p:spPr>
          <a:xfrm>
            <a:off x="0" y="5058001"/>
            <a:ext cx="12193200" cy="18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867" tIns="35933" rIns="71867" bIns="35933" rtlCol="0" anchor="ctr"/>
          <a:lstStyle/>
          <a:p>
            <a:pPr algn="ctr"/>
            <a:endParaRPr lang="da-DK" sz="1597" noProof="0" dirty="0" err="1"/>
          </a:p>
        </p:txBody>
      </p:sp>
      <p:sp>
        <p:nvSpPr>
          <p:cNvPr id="3" name="Title 2">
            <a:extLst>
              <a:ext uri="{FF2B5EF4-FFF2-40B4-BE49-F238E27FC236}">
                <a16:creationId xmlns:a16="http://schemas.microsoft.com/office/drawing/2014/main" id="{7F65F358-3D0B-4C30-94C6-9BC8E1B3EA11}"/>
              </a:ext>
            </a:extLst>
          </p:cNvPr>
          <p:cNvSpPr>
            <a:spLocks noGrp="1"/>
          </p:cNvSpPr>
          <p:nvPr>
            <p:ph type="title" hasCustomPrompt="1"/>
          </p:nvPr>
        </p:nvSpPr>
        <p:spPr>
          <a:xfrm>
            <a:off x="1080004" y="665049"/>
            <a:ext cx="3444865" cy="1967143"/>
          </a:xfrm>
        </p:spPr>
        <p:txBody>
          <a:bodyPr bIns="72000" anchor="b" anchorCtr="0"/>
          <a:lstStyle>
            <a:lvl1pPr>
              <a:lnSpc>
                <a:spcPct val="90000"/>
              </a:lnSpc>
              <a:defRPr sz="4400">
                <a:solidFill>
                  <a:schemeClr val="bg1"/>
                </a:solidFill>
              </a:defRPr>
            </a:lvl1pPr>
          </a:lstStyle>
          <a:p>
            <a:r>
              <a:rPr lang="da-DK" dirty="0"/>
              <a:t>Klik for at tilføje  overskrift</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1080000" y="2817045"/>
            <a:ext cx="3444866" cy="2093962"/>
          </a:xfrm>
        </p:spPr>
        <p:txBody>
          <a:bodyPr/>
          <a:lstStyle>
            <a:lvl1pPr marL="0" indent="0">
              <a:lnSpc>
                <a:spcPct val="125000"/>
              </a:lnSpc>
              <a:spcBef>
                <a:spcPts val="0"/>
              </a:spcBef>
              <a:spcAft>
                <a:spcPts val="0"/>
              </a:spcAft>
              <a:buFont typeface="Arial" panose="020B0604020202020204" pitchFamily="34" charset="0"/>
              <a:buChar char="​"/>
              <a:defRPr sz="2400" b="0" baseline="0">
                <a:solidFill>
                  <a:schemeClr val="bg1"/>
                </a:solidFill>
              </a:defRPr>
            </a:lvl1pPr>
            <a:lvl2pPr marL="0" indent="0">
              <a:lnSpc>
                <a:spcPct val="125000"/>
              </a:lnSpc>
              <a:spcBef>
                <a:spcPts val="0"/>
              </a:spcBef>
              <a:spcAft>
                <a:spcPts val="0"/>
              </a:spcAft>
              <a:buFont typeface="Arial" panose="020B0604020202020204" pitchFamily="34" charset="0"/>
              <a:buChar char="​"/>
              <a:defRPr sz="2400" b="0" baseline="0">
                <a:solidFill>
                  <a:schemeClr val="bg1"/>
                </a:solidFill>
              </a:defRPr>
            </a:lvl2pPr>
            <a:lvl3pPr marL="0" indent="0">
              <a:lnSpc>
                <a:spcPct val="125000"/>
              </a:lnSpc>
              <a:spcBef>
                <a:spcPts val="0"/>
              </a:spcBef>
              <a:spcAft>
                <a:spcPts val="0"/>
              </a:spcAft>
              <a:buFont typeface="Arial" panose="020B0604020202020204" pitchFamily="34" charset="0"/>
              <a:buChar char="​"/>
              <a:defRPr sz="2400" b="0" baseline="0">
                <a:solidFill>
                  <a:schemeClr val="bg1"/>
                </a:solidFill>
              </a:defRPr>
            </a:lvl3pPr>
            <a:lvl4pPr>
              <a:lnSpc>
                <a:spcPct val="125000"/>
              </a:lnSpc>
              <a:spcBef>
                <a:spcPts val="0"/>
              </a:spcBef>
              <a:spcAft>
                <a:spcPts val="0"/>
              </a:spcAft>
              <a:buFont typeface="Arial" panose="020B0604020202020204" pitchFamily="34" charset="0"/>
              <a:buChar char="​"/>
              <a:defRPr sz="2400" b="0" i="0" baseline="0">
                <a:solidFill>
                  <a:schemeClr val="bg1"/>
                </a:solidFill>
              </a:defRPr>
            </a:lvl4pPr>
            <a:lvl5pPr>
              <a:lnSpc>
                <a:spcPct val="125000"/>
              </a:lnSpc>
              <a:spcBef>
                <a:spcPts val="0"/>
              </a:spcBef>
              <a:spcAft>
                <a:spcPts val="0"/>
              </a:spcAft>
              <a:buFont typeface="Arial" panose="020B0604020202020204" pitchFamily="34" charset="0"/>
              <a:buChar char="​"/>
              <a:defRPr sz="2400" b="0" baseline="0">
                <a:solidFill>
                  <a:schemeClr val="bg1"/>
                </a:solidFill>
              </a:defRPr>
            </a:lvl5pPr>
            <a:lvl6pPr marL="0" indent="0">
              <a:lnSpc>
                <a:spcPct val="125000"/>
              </a:lnSpc>
              <a:spcBef>
                <a:spcPts val="0"/>
              </a:spcBef>
              <a:spcAft>
                <a:spcPts val="0"/>
              </a:spcAft>
              <a:buFont typeface="Arial" panose="020B0604020202020204" pitchFamily="34" charset="0"/>
              <a:buChar char="​"/>
              <a:defRPr sz="2400" b="0" baseline="0">
                <a:solidFill>
                  <a:schemeClr val="bg1"/>
                </a:solidFill>
              </a:defRPr>
            </a:lvl6pPr>
            <a:lvl7pPr marL="0" indent="0">
              <a:lnSpc>
                <a:spcPct val="125000"/>
              </a:lnSpc>
              <a:spcBef>
                <a:spcPts val="0"/>
              </a:spcBef>
              <a:spcAft>
                <a:spcPts val="0"/>
              </a:spcAft>
              <a:buFont typeface="Arial" panose="020B0604020202020204" pitchFamily="34" charset="0"/>
              <a:buChar char="​"/>
              <a:defRPr sz="2400" b="0" baseline="0">
                <a:solidFill>
                  <a:schemeClr val="bg1"/>
                </a:solidFill>
              </a:defRPr>
            </a:lvl7pPr>
            <a:lvl8pPr>
              <a:lnSpc>
                <a:spcPct val="125000"/>
              </a:lnSpc>
              <a:spcBef>
                <a:spcPts val="0"/>
              </a:spcBef>
              <a:spcAft>
                <a:spcPts val="0"/>
              </a:spcAft>
              <a:defRPr sz="2400" b="0" baseline="0">
                <a:solidFill>
                  <a:schemeClr val="bg1"/>
                </a:solidFill>
              </a:defRPr>
            </a:lvl8pPr>
            <a:lvl9pPr>
              <a:lnSpc>
                <a:spcPct val="125000"/>
              </a:lnSpc>
              <a:spcBef>
                <a:spcPts val="0"/>
              </a:spcBef>
              <a:spcAft>
                <a:spcPts val="0"/>
              </a:spcAft>
              <a:defRPr sz="2400" b="0" baseline="0">
                <a:solidFill>
                  <a:schemeClr val="bg1"/>
                </a:solidFill>
                <a:latin typeface="+mn-lt"/>
              </a:defRPr>
            </a:lvl9pPr>
          </a:lstStyle>
          <a:p>
            <a:pPr lvl="0"/>
            <a:r>
              <a:rPr lang="da-DK" noProof="0" dirty="0"/>
              <a:t>Klik for at tilføje tekst</a:t>
            </a:r>
            <a:endParaRPr lang="da-DK" dirty="0"/>
          </a:p>
          <a:p>
            <a:pPr lvl="1"/>
            <a:r>
              <a:rPr lang="da-DK" dirty="0"/>
              <a:t>02 niv</a:t>
            </a:r>
          </a:p>
          <a:p>
            <a:pPr lvl="2"/>
            <a:r>
              <a:rPr lang="da-DK" dirty="0"/>
              <a:t>03 niv</a:t>
            </a:r>
          </a:p>
          <a:p>
            <a:pPr lvl="3"/>
            <a:r>
              <a:rPr lang="da-DK" dirty="0"/>
              <a:t>04 niv</a:t>
            </a:r>
          </a:p>
          <a:p>
            <a:pPr lvl="4"/>
            <a:r>
              <a:rPr lang="da-DK" dirty="0"/>
              <a:t>05 niv</a:t>
            </a:r>
          </a:p>
          <a:p>
            <a:pPr lvl="5"/>
            <a:r>
              <a:rPr lang="da-DK" dirty="0"/>
              <a:t>06 niv</a:t>
            </a:r>
          </a:p>
          <a:p>
            <a:pPr lvl="6"/>
            <a:r>
              <a:rPr lang="da-DK" dirty="0"/>
              <a:t>07 niv</a:t>
            </a:r>
          </a:p>
          <a:p>
            <a:pPr lvl="7"/>
            <a:r>
              <a:rPr lang="da-DK" dirty="0"/>
              <a:t>08 niv</a:t>
            </a:r>
          </a:p>
          <a:p>
            <a:pPr lvl="8"/>
            <a:r>
              <a:rPr lang="da-DK" dirty="0"/>
              <a:t>09 niv</a:t>
            </a:r>
          </a:p>
        </p:txBody>
      </p:sp>
      <p:sp>
        <p:nvSpPr>
          <p:cNvPr id="7" name="Text Placeholder 2"/>
          <p:cNvSpPr>
            <a:spLocks noGrp="1"/>
          </p:cNvSpPr>
          <p:nvPr>
            <p:ph type="body" sz="quarter" idx="13" hasCustomPrompt="1"/>
          </p:nvPr>
        </p:nvSpPr>
        <p:spPr>
          <a:xfrm>
            <a:off x="6656441" y="1226372"/>
            <a:ext cx="4454475" cy="3987688"/>
          </a:xfrm>
        </p:spPr>
        <p:txBody>
          <a:bodyPr/>
          <a:lstStyle>
            <a:lvl1pPr marL="251295" indent="-251295">
              <a:lnSpc>
                <a:spcPct val="100000"/>
              </a:lnSpc>
              <a:spcBef>
                <a:spcPts val="0"/>
              </a:spcBef>
              <a:spcAft>
                <a:spcPts val="1797"/>
              </a:spcAft>
              <a:buFont typeface="+mj-lt"/>
              <a:buAutoNum type="arabicPeriod"/>
              <a:defRPr sz="1400" b="1">
                <a:solidFill>
                  <a:schemeClr val="bg1"/>
                </a:solidFill>
                <a:latin typeface="+mn-lt"/>
              </a:defRPr>
            </a:lvl1pPr>
            <a:lvl2pPr marL="0" indent="0">
              <a:lnSpc>
                <a:spcPct val="100000"/>
              </a:lnSpc>
              <a:spcBef>
                <a:spcPts val="0"/>
              </a:spcBef>
              <a:spcAft>
                <a:spcPts val="1797"/>
              </a:spcAft>
              <a:buFont typeface="Arial" panose="020B0604020202020204" pitchFamily="34" charset="0"/>
              <a:buChar char="​"/>
              <a:defRPr sz="1400" b="0">
                <a:solidFill>
                  <a:schemeClr val="bg1"/>
                </a:solidFill>
                <a:latin typeface="+mn-lt"/>
              </a:defRPr>
            </a:lvl2pPr>
            <a:lvl3pPr marL="0" indent="0">
              <a:lnSpc>
                <a:spcPct val="100000"/>
              </a:lnSpc>
              <a:spcBef>
                <a:spcPts val="0"/>
              </a:spcBef>
              <a:spcAft>
                <a:spcPts val="1797"/>
              </a:spcAft>
              <a:buFont typeface="Arial" panose="020B0604020202020204" pitchFamily="34" charset="0"/>
              <a:buChar char="​"/>
              <a:defRPr sz="1400" b="0">
                <a:solidFill>
                  <a:schemeClr val="bg1"/>
                </a:solidFill>
                <a:latin typeface="+mn-lt"/>
              </a:defRPr>
            </a:lvl3pPr>
            <a:lvl4pPr marL="0" indent="0">
              <a:lnSpc>
                <a:spcPct val="100000"/>
              </a:lnSpc>
              <a:spcBef>
                <a:spcPts val="0"/>
              </a:spcBef>
              <a:spcAft>
                <a:spcPts val="1797"/>
              </a:spcAft>
              <a:buFont typeface="Arial" panose="020B0604020202020204" pitchFamily="34" charset="0"/>
              <a:buChar char="​"/>
              <a:defRPr sz="1400" b="0" i="0">
                <a:solidFill>
                  <a:schemeClr val="bg1"/>
                </a:solidFill>
                <a:latin typeface="+mn-lt"/>
              </a:defRPr>
            </a:lvl4pPr>
            <a:lvl5pPr marL="0" indent="0">
              <a:lnSpc>
                <a:spcPct val="100000"/>
              </a:lnSpc>
              <a:spcBef>
                <a:spcPts val="0"/>
              </a:spcBef>
              <a:spcAft>
                <a:spcPts val="1797"/>
              </a:spcAft>
              <a:buFont typeface="Arial" panose="020B0604020202020204" pitchFamily="34" charset="0"/>
              <a:buChar char="​"/>
              <a:defRPr sz="1400" b="0">
                <a:solidFill>
                  <a:schemeClr val="bg1"/>
                </a:solidFill>
                <a:latin typeface="+mn-lt"/>
              </a:defRPr>
            </a:lvl5pPr>
            <a:lvl6pPr marL="0" indent="0">
              <a:lnSpc>
                <a:spcPct val="100000"/>
              </a:lnSpc>
              <a:spcBef>
                <a:spcPts val="0"/>
              </a:spcBef>
              <a:spcAft>
                <a:spcPts val="1797"/>
              </a:spcAft>
              <a:buFont typeface="Arial" panose="020B0604020202020204" pitchFamily="34" charset="0"/>
              <a:buChar char="​"/>
              <a:defRPr sz="1400" b="0">
                <a:solidFill>
                  <a:schemeClr val="bg1"/>
                </a:solidFill>
                <a:latin typeface="+mn-lt"/>
              </a:defRPr>
            </a:lvl6pPr>
            <a:lvl7pPr marL="0" indent="0">
              <a:lnSpc>
                <a:spcPct val="100000"/>
              </a:lnSpc>
              <a:spcBef>
                <a:spcPts val="0"/>
              </a:spcBef>
              <a:spcAft>
                <a:spcPts val="1797"/>
              </a:spcAft>
              <a:buFont typeface="Arial" panose="020B0604020202020204" pitchFamily="34" charset="0"/>
              <a:buChar char="​"/>
              <a:defRPr sz="1400" b="0">
                <a:solidFill>
                  <a:schemeClr val="bg1"/>
                </a:solidFill>
                <a:latin typeface="+mn-lt"/>
              </a:defRPr>
            </a:lvl7pPr>
            <a:lvl8pPr marL="0" indent="0">
              <a:lnSpc>
                <a:spcPct val="100000"/>
              </a:lnSpc>
              <a:spcBef>
                <a:spcPts val="0"/>
              </a:spcBef>
              <a:spcAft>
                <a:spcPts val="1797"/>
              </a:spcAft>
              <a:buFont typeface="Arial" panose="020B0604020202020204" pitchFamily="34" charset="0"/>
              <a:buChar char="​"/>
              <a:defRPr sz="1400" b="0">
                <a:solidFill>
                  <a:schemeClr val="bg1"/>
                </a:solidFill>
                <a:latin typeface="+mn-lt"/>
              </a:defRPr>
            </a:lvl8pPr>
            <a:lvl9pPr marL="0" indent="0">
              <a:lnSpc>
                <a:spcPct val="100000"/>
              </a:lnSpc>
              <a:spcBef>
                <a:spcPts val="0"/>
              </a:spcBef>
              <a:spcAft>
                <a:spcPts val="1797"/>
              </a:spcAft>
              <a:buFont typeface="Arial" panose="020B0604020202020204" pitchFamily="34" charset="0"/>
              <a:buChar char="​"/>
              <a:defRPr sz="1400" b="0">
                <a:solidFill>
                  <a:schemeClr val="bg1"/>
                </a:solidFill>
                <a:latin typeface="+mn-lt"/>
              </a:defRPr>
            </a:lvl9pPr>
          </a:lstStyle>
          <a:p>
            <a:pPr lvl="0"/>
            <a:r>
              <a:rPr lang="da-DK" noProof="0" dirty="0"/>
              <a:t>Klik for at tilføje punkt</a:t>
            </a:r>
            <a:endParaRPr lang="da-DK" dirty="0"/>
          </a:p>
          <a:p>
            <a:pPr lvl="1"/>
            <a:r>
              <a:rPr lang="da-DK" noProof="0" dirty="0"/>
              <a:t>2 Niveau</a:t>
            </a:r>
            <a:endParaRPr lang="da-DK" dirty="0"/>
          </a:p>
          <a:p>
            <a:pPr lvl="2"/>
            <a:r>
              <a:rPr lang="da-DK" noProof="0" dirty="0"/>
              <a:t>3 Niveau</a:t>
            </a:r>
            <a:endParaRPr lang="da-DK" dirty="0"/>
          </a:p>
          <a:p>
            <a:pPr lvl="3"/>
            <a:r>
              <a:rPr lang="da-DK" noProof="0" dirty="0"/>
              <a:t>4 Niveau</a:t>
            </a:r>
            <a:endParaRPr lang="da-DK" dirty="0"/>
          </a:p>
          <a:p>
            <a:pPr lvl="4"/>
            <a:r>
              <a:rPr lang="da-DK" noProof="0" dirty="0"/>
              <a:t>5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Tree>
    <p:extLst>
      <p:ext uri="{BB962C8B-B14F-4D97-AF65-F5344CB8AC3E}">
        <p14:creationId xmlns:p14="http://schemas.microsoft.com/office/powerpoint/2010/main" val="3663030795"/>
      </p:ext>
    </p:extLst>
  </p:cSld>
  <p:clrMapOvr>
    <a:masterClrMapping/>
  </p:clrMapOvr>
  <p:extLst>
    <p:ext uri="{DCECCB84-F9BA-43D5-87BE-67443E8EF086}">
      <p15:sldGuideLst xmlns:p15="http://schemas.microsoft.com/office/powerpoint/2012/main">
        <p15:guide id="1" pos="4193" userDrawn="1">
          <p15:clr>
            <a:srgbClr val="F26B43"/>
          </p15:clr>
        </p15:guide>
        <p15:guide id="2" pos="2852"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1C345-5BF5-45F9-9997-3566FC42319C}"/>
              </a:ext>
            </a:extLst>
          </p:cNvPr>
          <p:cNvSpPr txBox="1"/>
          <p:nvPr userDrawn="1"/>
        </p:nvSpPr>
        <p:spPr>
          <a:xfrm>
            <a:off x="19666" y="-237841"/>
            <a:ext cx="11306337" cy="184666"/>
          </a:xfrm>
          <a:prstGeom prst="rect">
            <a:avLst/>
          </a:prstGeom>
          <a:noFill/>
        </p:spPr>
        <p:txBody>
          <a:bodyPr wrap="square" lIns="0" tIns="0" rIns="0" bIns="0" rtlCol="0" anchor="b" anchorCtr="0">
            <a:spAutoFit/>
          </a:bodyPr>
          <a:lstStyle/>
          <a:p>
            <a:r>
              <a:rPr lang="da-DK" sz="1200" noProof="0" dirty="0"/>
              <a:t>En breaker er god til at skabe ophold i din præsentation. Du kan fremhæve en del af teksten ved at ændre det til en mørk farve, som passer til baggrunden</a:t>
            </a:r>
            <a:endParaRPr lang="da-DK" sz="1200" dirty="0"/>
          </a:p>
        </p:txBody>
      </p:sp>
      <p:sp>
        <p:nvSpPr>
          <p:cNvPr id="7" name="Background"/>
          <p:cNvSpPr/>
          <p:nvPr userDrawn="1"/>
        </p:nvSpPr>
        <p:spPr bwMode="white">
          <a:xfrm>
            <a:off x="0" y="0"/>
            <a:ext cx="12193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4" noProof="0" dirty="0" err="1"/>
          </a:p>
        </p:txBody>
      </p:sp>
      <p:pic>
        <p:nvPicPr>
          <p:cNvPr id="13" name="Logo">
            <a:extLst>
              <a:ext uri="{FF2B5EF4-FFF2-40B4-BE49-F238E27FC236}">
                <a16:creationId xmlns:a16="http://schemas.microsoft.com/office/drawing/2014/main" id="{83344057-D5E8-402A-8274-F62471A965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10194435" y="6322512"/>
            <a:ext cx="1063844" cy="330816"/>
          </a:xfrm>
          <a:prstGeom prst="rect">
            <a:avLst/>
          </a:prstGeom>
        </p:spPr>
      </p:pic>
      <p:pic>
        <p:nvPicPr>
          <p:cNvPr id="10" name="Bølge">
            <a:extLst>
              <a:ext uri="{FF2B5EF4-FFF2-40B4-BE49-F238E27FC236}">
                <a16:creationId xmlns:a16="http://schemas.microsoft.com/office/drawing/2014/main" id="{72D65362-70C1-477D-BF20-2EAFE8A4D8D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0" y="5871634"/>
            <a:ext cx="12192000" cy="986366"/>
          </a:xfrm>
          <a:prstGeom prst="rect">
            <a:avLst/>
          </a:prstGeom>
        </p:spPr>
      </p:pic>
      <p:sp>
        <p:nvSpPr>
          <p:cNvPr id="2" name="Title 1"/>
          <p:cNvSpPr>
            <a:spLocks noGrp="1"/>
          </p:cNvSpPr>
          <p:nvPr>
            <p:ph type="ctrTitle" hasCustomPrompt="1"/>
          </p:nvPr>
        </p:nvSpPr>
        <p:spPr>
          <a:xfrm>
            <a:off x="1079500" y="1436995"/>
            <a:ext cx="7560000" cy="4192281"/>
          </a:xfrm>
        </p:spPr>
        <p:txBody>
          <a:bodyPr anchor="t" anchorCtr="0"/>
          <a:lstStyle>
            <a:lvl1pPr algn="l">
              <a:defRPr sz="3600">
                <a:solidFill>
                  <a:schemeClr val="bg1"/>
                </a:solidFill>
              </a:defRPr>
            </a:lvl1pPr>
          </a:lstStyle>
          <a:p>
            <a:r>
              <a:rPr lang="da-DK" dirty="0"/>
              <a:t>Klik for at tilføje titel </a:t>
            </a:r>
            <a:br>
              <a:rPr lang="da-DK" dirty="0"/>
            </a:br>
            <a:endParaRPr lang="da-DK" dirty="0"/>
          </a:p>
        </p:txBody>
      </p:sp>
      <p:sp>
        <p:nvSpPr>
          <p:cNvPr id="4" name="Date Placeholder 3">
            <a:extLst>
              <a:ext uri="{FF2B5EF4-FFF2-40B4-BE49-F238E27FC236}">
                <a16:creationId xmlns:a16="http://schemas.microsoft.com/office/drawing/2014/main" id="{53E1B5F5-9A57-4240-BBE9-B680436A2E07}"/>
              </a:ext>
            </a:extLst>
          </p:cNvPr>
          <p:cNvSpPr>
            <a:spLocks noGrp="1"/>
          </p:cNvSpPr>
          <p:nvPr>
            <p:ph type="dt" sz="half" idx="10"/>
          </p:nvPr>
        </p:nvSpPr>
        <p:spPr/>
        <p:txBody>
          <a:bodyPr/>
          <a:lstStyle>
            <a:lvl1pPr>
              <a:defRPr>
                <a:solidFill>
                  <a:schemeClr val="bg1"/>
                </a:solidFill>
              </a:defRPr>
            </a:lvl1pPr>
          </a:lstStyle>
          <a:p>
            <a:fld id="{F04E0320-4C6E-4126-92A5-A266F2F4E839}" type="datetime6">
              <a:rPr lang="da-DK" smtClean="0"/>
              <a:pPr/>
              <a:t>14.1.2025</a:t>
            </a:fld>
            <a:endParaRPr lang="da-DK" dirty="0"/>
          </a:p>
        </p:txBody>
      </p:sp>
      <p:sp>
        <p:nvSpPr>
          <p:cNvPr id="5" name="Footer Placeholder 4">
            <a:extLst>
              <a:ext uri="{FF2B5EF4-FFF2-40B4-BE49-F238E27FC236}">
                <a16:creationId xmlns:a16="http://schemas.microsoft.com/office/drawing/2014/main" id="{4CB6D23E-AC17-40E0-9F61-8C9B0F1FEDF2}"/>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6" name="Slide Number Placeholder 5">
            <a:extLst>
              <a:ext uri="{FF2B5EF4-FFF2-40B4-BE49-F238E27FC236}">
                <a16:creationId xmlns:a16="http://schemas.microsoft.com/office/drawing/2014/main" id="{432AEF3E-8EA4-4289-82FA-47EB77D3CB30}"/>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9713822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904" userDrawn="1">
          <p15:clr>
            <a:srgbClr val="F26B43"/>
          </p15:clr>
        </p15:guide>
        <p15:guide id="2" pos="5443"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og billede">
    <p:bg>
      <p:bgRef idx="1001">
        <a:schemeClr val="bg1"/>
      </p:bgRef>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FFFF75C-6703-45BD-9121-342A091D9D31}"/>
              </a:ext>
            </a:extLst>
          </p:cNvPr>
          <p:cNvSpPr txBox="1"/>
          <p:nvPr userDrawn="1"/>
        </p:nvSpPr>
        <p:spPr>
          <a:xfrm>
            <a:off x="6715125" y="-422507"/>
            <a:ext cx="5438260" cy="369332"/>
          </a:xfrm>
          <a:prstGeom prst="rect">
            <a:avLst/>
          </a:prstGeom>
          <a:noFill/>
        </p:spPr>
        <p:txBody>
          <a:bodyPr wrap="square" lIns="0" tIns="0" rIns="0" bIns="0" rtlCol="0" anchor="b" anchorCtr="0">
            <a:spAutoFit/>
          </a:bodyPr>
          <a:lstStyle/>
          <a:p>
            <a:pPr algn="r"/>
            <a:r>
              <a:rPr lang="da-DK" sz="1200" noProof="0" dirty="0"/>
              <a:t>Klik på ikonet for at indsætte billede via Stifinder, eller marker rammen og vælg billede via Templafy-kolonnen til højre. </a:t>
            </a:r>
            <a:endParaRPr lang="da-DK" sz="1200" dirty="0"/>
          </a:p>
        </p:txBody>
      </p:sp>
      <p:sp>
        <p:nvSpPr>
          <p:cNvPr id="16" name="TextBox 15">
            <a:extLst>
              <a:ext uri="{FF2B5EF4-FFF2-40B4-BE49-F238E27FC236}">
                <a16:creationId xmlns:a16="http://schemas.microsoft.com/office/drawing/2014/main" id="{16EDC70F-79D4-4C82-89A9-B305EECBEA0A}"/>
              </a:ext>
            </a:extLst>
          </p:cNvPr>
          <p:cNvSpPr txBox="1"/>
          <p:nvPr userDrawn="1"/>
        </p:nvSpPr>
        <p:spPr>
          <a:xfrm>
            <a:off x="19666" y="6905190"/>
            <a:ext cx="11306337" cy="184666"/>
          </a:xfrm>
          <a:prstGeom prst="rect">
            <a:avLst/>
          </a:prstGeom>
          <a:noFill/>
        </p:spPr>
        <p:txBody>
          <a:bodyPr wrap="square" lIns="0" tIns="0" rIns="0" bIns="0" rtlCol="0" anchor="t" anchorCtr="0">
            <a:spAutoFit/>
          </a:bodyPr>
          <a:lstStyle/>
          <a:p>
            <a:r>
              <a:rPr lang="da-DK" sz="1200" noProof="0" dirty="0"/>
              <a:t>En breaker er god til at skabe ophold i din præsentation. Du kan fremhæve en del af teksten ved at ændre det til en mørk farve, som passer til baggrunden</a:t>
            </a:r>
            <a:endParaRPr lang="da-DK" sz="1200" dirty="0"/>
          </a:p>
        </p:txBody>
      </p:sp>
      <p:sp>
        <p:nvSpPr>
          <p:cNvPr id="7" name="Background"/>
          <p:cNvSpPr/>
          <p:nvPr userDrawn="1"/>
        </p:nvSpPr>
        <p:spPr bwMode="blackWhite">
          <a:xfrm>
            <a:off x="0" y="0"/>
            <a:ext cx="12193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4" noProof="0" dirty="0" err="1"/>
          </a:p>
        </p:txBody>
      </p:sp>
      <p:pic>
        <p:nvPicPr>
          <p:cNvPr id="13" name="Logo">
            <a:extLst>
              <a:ext uri="{FF2B5EF4-FFF2-40B4-BE49-F238E27FC236}">
                <a16:creationId xmlns:a16="http://schemas.microsoft.com/office/drawing/2014/main" id="{83344057-D5E8-402A-8274-F62471A965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10194435" y="6322512"/>
            <a:ext cx="1063844" cy="330816"/>
          </a:xfrm>
          <a:prstGeom prst="rect">
            <a:avLst/>
          </a:prstGeom>
        </p:spPr>
      </p:pic>
      <p:pic>
        <p:nvPicPr>
          <p:cNvPr id="11" name="Bølge">
            <a:extLst>
              <a:ext uri="{FF2B5EF4-FFF2-40B4-BE49-F238E27FC236}">
                <a16:creationId xmlns:a16="http://schemas.microsoft.com/office/drawing/2014/main" id="{E29F4B4E-5628-4578-B7FC-EC53CCE3F37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0" y="5871634"/>
            <a:ext cx="12192000" cy="986366"/>
          </a:xfrm>
          <a:prstGeom prst="rect">
            <a:avLst/>
          </a:prstGeom>
        </p:spPr>
      </p:pic>
      <p:sp>
        <p:nvSpPr>
          <p:cNvPr id="10" name="Picture Placeholder 15">
            <a:extLst>
              <a:ext uri="{FF2B5EF4-FFF2-40B4-BE49-F238E27FC236}">
                <a16:creationId xmlns:a16="http://schemas.microsoft.com/office/drawing/2014/main" id="{ED6FEF3C-882F-49A4-8D99-2EFF11D53F24}"/>
              </a:ext>
            </a:extLst>
          </p:cNvPr>
          <p:cNvSpPr>
            <a:spLocks noGrp="1"/>
          </p:cNvSpPr>
          <p:nvPr>
            <p:ph type="pic" sz="quarter" idx="14" hasCustomPrompt="1"/>
          </p:nvPr>
        </p:nvSpPr>
        <p:spPr>
          <a:xfrm>
            <a:off x="6717386" y="1"/>
            <a:ext cx="5474615" cy="5957535"/>
          </a:xfrm>
          <a:prstGeom prst="rect">
            <a:avLst/>
          </a:prstGeom>
          <a:solidFill>
            <a:schemeClr val="bg1">
              <a:lumMod val="85000"/>
            </a:schemeClr>
          </a:solidFill>
        </p:spPr>
        <p:txBody>
          <a:bodyPr wrap="square" lIns="360000" tIns="1116000" rIns="360000" anchor="ctr" anchorCtr="0">
            <a:noAutofit/>
          </a:bodyPr>
          <a:lstStyle>
            <a:lvl1pPr marL="0" indent="0" algn="ctr">
              <a:lnSpc>
                <a:spcPct val="100000"/>
              </a:lnSpc>
              <a:spcBef>
                <a:spcPts val="0"/>
              </a:spcBef>
              <a:spcAft>
                <a:spcPts val="0"/>
              </a:spcAft>
              <a:buNone/>
              <a:defRPr sz="1598" b="0"/>
            </a:lvl1pPr>
          </a:lstStyle>
          <a:p>
            <a:r>
              <a:rPr lang="da-DK" dirty="0"/>
              <a:t>Klik på ikonet for at indsætte billede via Stifinder, eller marker rammen og vælg billede via Templafy-kolonnen til højre. </a:t>
            </a:r>
          </a:p>
        </p:txBody>
      </p:sp>
      <p:sp>
        <p:nvSpPr>
          <p:cNvPr id="2" name="Title 1"/>
          <p:cNvSpPr>
            <a:spLocks noGrp="1"/>
          </p:cNvSpPr>
          <p:nvPr>
            <p:ph type="ctrTitle" hasCustomPrompt="1"/>
          </p:nvPr>
        </p:nvSpPr>
        <p:spPr>
          <a:xfrm>
            <a:off x="1079500" y="1436995"/>
            <a:ext cx="5161044" cy="4192281"/>
          </a:xfrm>
        </p:spPr>
        <p:txBody>
          <a:bodyPr anchor="t" anchorCtr="0"/>
          <a:lstStyle>
            <a:lvl1pPr algn="l">
              <a:defRPr sz="3600">
                <a:solidFill>
                  <a:schemeClr val="bg1"/>
                </a:solidFill>
              </a:defRPr>
            </a:lvl1pPr>
          </a:lstStyle>
          <a:p>
            <a:r>
              <a:rPr lang="da-DK" dirty="0"/>
              <a:t>Klik for at tilføje titel </a:t>
            </a:r>
            <a:br>
              <a:rPr lang="da-DK" dirty="0"/>
            </a:br>
            <a:endParaRPr lang="da-DK" dirty="0"/>
          </a:p>
        </p:txBody>
      </p:sp>
      <p:sp>
        <p:nvSpPr>
          <p:cNvPr id="4" name="Date Placeholder 3">
            <a:extLst>
              <a:ext uri="{FF2B5EF4-FFF2-40B4-BE49-F238E27FC236}">
                <a16:creationId xmlns:a16="http://schemas.microsoft.com/office/drawing/2014/main" id="{53E1B5F5-9A57-4240-BBE9-B680436A2E07}"/>
              </a:ext>
            </a:extLst>
          </p:cNvPr>
          <p:cNvSpPr>
            <a:spLocks noGrp="1"/>
          </p:cNvSpPr>
          <p:nvPr>
            <p:ph type="dt" sz="half" idx="10"/>
          </p:nvPr>
        </p:nvSpPr>
        <p:spPr/>
        <p:txBody>
          <a:bodyPr/>
          <a:lstStyle>
            <a:lvl1pPr>
              <a:defRPr>
                <a:solidFill>
                  <a:schemeClr val="bg1"/>
                </a:solidFill>
              </a:defRPr>
            </a:lvl1pPr>
          </a:lstStyle>
          <a:p>
            <a:fld id="{F04E0320-4C6E-4126-92A5-A266F2F4E839}" type="datetime6">
              <a:rPr lang="da-DK" smtClean="0"/>
              <a:pPr/>
              <a:t>14.1.2025</a:t>
            </a:fld>
            <a:endParaRPr lang="da-DK" dirty="0"/>
          </a:p>
        </p:txBody>
      </p:sp>
      <p:sp>
        <p:nvSpPr>
          <p:cNvPr id="5" name="Footer Placeholder 4">
            <a:extLst>
              <a:ext uri="{FF2B5EF4-FFF2-40B4-BE49-F238E27FC236}">
                <a16:creationId xmlns:a16="http://schemas.microsoft.com/office/drawing/2014/main" id="{4CB6D23E-AC17-40E0-9F61-8C9B0F1FEDF2}"/>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6" name="Slide Number Placeholder 5">
            <a:extLst>
              <a:ext uri="{FF2B5EF4-FFF2-40B4-BE49-F238E27FC236}">
                <a16:creationId xmlns:a16="http://schemas.microsoft.com/office/drawing/2014/main" id="{432AEF3E-8EA4-4289-82FA-47EB77D3CB30}"/>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7657336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903" userDrawn="1">
          <p15:clr>
            <a:srgbClr val="F26B43"/>
          </p15:clr>
        </p15:guide>
        <p15:guide id="2" pos="3931" userDrawn="1">
          <p15:clr>
            <a:srgbClr val="F26B43"/>
          </p15:clr>
        </p15:guide>
        <p15:guide id="3" pos="4230"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2 linjer og indho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2E3E3C3-9103-45B1-9615-9BC1772A8C51}"/>
              </a:ext>
            </a:extLst>
          </p:cNvPr>
          <p:cNvSpPr txBox="1"/>
          <p:nvPr userDrawn="1"/>
        </p:nvSpPr>
        <p:spPr>
          <a:xfrm>
            <a:off x="19666" y="-607173"/>
            <a:ext cx="11306337" cy="553998"/>
          </a:xfrm>
          <a:prstGeom prst="rect">
            <a:avLst/>
          </a:prstGeom>
          <a:noFill/>
        </p:spPr>
        <p:txBody>
          <a:bodyPr wrap="square" lIns="0" tIns="0" rIns="0" bIns="0" rtlCol="0" anchor="b" anchorCtr="0">
            <a:spAutoFit/>
          </a:bodyPr>
          <a:lstStyle/>
          <a:p>
            <a:r>
              <a:rPr lang="da-DK" sz="1200" noProof="0" dirty="0"/>
              <a:t>Nyt tekst niveau - Klik ENTER, Nyt underpunkt (øg indrykning):  ENTER og TAB </a:t>
            </a:r>
            <a:endParaRPr lang="da-DK" sz="1200" dirty="0"/>
          </a:p>
          <a:p>
            <a:r>
              <a:rPr lang="da-DK" sz="1200" noProof="0" dirty="0"/>
              <a:t>Gå et niveau tilbage (formindsk indrykning): SHIFT + TAB</a:t>
            </a:r>
            <a:endParaRPr lang="da-DK" sz="1200" dirty="0"/>
          </a:p>
          <a:p>
            <a:r>
              <a:rPr lang="da-DK" sz="1200" noProof="0" dirty="0"/>
              <a:t>Se mere på Brugerguiden.</a:t>
            </a:r>
            <a:endParaRPr lang="da-DK" sz="1200" dirty="0"/>
          </a:p>
        </p:txBody>
      </p:sp>
      <p:sp>
        <p:nvSpPr>
          <p:cNvPr id="2" name="Title 1">
            <a:extLst>
              <a:ext uri="{FF2B5EF4-FFF2-40B4-BE49-F238E27FC236}">
                <a16:creationId xmlns:a16="http://schemas.microsoft.com/office/drawing/2014/main" id="{C6AD6C70-5F51-4B56-B9D6-2161E2F1332B}"/>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p:txBody>
          <a:bodyPr rIns="0"/>
          <a:lstStyle>
            <a:lvl1pPr>
              <a:defRPr/>
            </a:lvl1pPr>
            <a:lvl2pPr>
              <a:defRPr/>
            </a:lvl2pPr>
            <a:lvl3pPr>
              <a:defRPr/>
            </a:lvl3pPr>
            <a:lvl4pPr>
              <a:defRPr/>
            </a:lvl4pPr>
            <a:lvl5pPr>
              <a:defRPr/>
            </a:lvl5pPr>
          </a:lstStyle>
          <a:p>
            <a:pPr lvl="0"/>
            <a:r>
              <a:rPr lang="da-DK" noProof="0" dirty="0"/>
              <a:t>Klik for at tilføje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a:t>
            </a:r>
            <a:endParaRPr lang="da-DK" dirty="0"/>
          </a:p>
          <a:p>
            <a:pPr lvl="6"/>
            <a:r>
              <a:rPr lang="da-DK" noProof="0" dirty="0"/>
              <a:t>7</a:t>
            </a:r>
            <a:endParaRPr lang="da-DK" dirty="0"/>
          </a:p>
          <a:p>
            <a:pPr lvl="7"/>
            <a:r>
              <a:rPr lang="da-DK" noProof="0" dirty="0"/>
              <a:t>8</a:t>
            </a:r>
            <a:endParaRPr lang="da-DK" dirty="0"/>
          </a:p>
          <a:p>
            <a:pPr lvl="8"/>
            <a:r>
              <a:rPr lang="da-DK" noProof="0" dirty="0"/>
              <a:t>9</a:t>
            </a:r>
            <a:endParaRPr lang="da-DK" dirty="0"/>
          </a:p>
        </p:txBody>
      </p:sp>
      <p:sp>
        <p:nvSpPr>
          <p:cNvPr id="4" name="Date Placeholder 3">
            <a:extLst>
              <a:ext uri="{FF2B5EF4-FFF2-40B4-BE49-F238E27FC236}">
                <a16:creationId xmlns:a16="http://schemas.microsoft.com/office/drawing/2014/main" id="{A8D7B535-415A-41F4-AFE0-6FFBBBD7631B}"/>
              </a:ext>
            </a:extLst>
          </p:cNvPr>
          <p:cNvSpPr>
            <a:spLocks noGrp="1"/>
          </p:cNvSpPr>
          <p:nvPr>
            <p:ph type="dt" sz="half" idx="10"/>
          </p:nvPr>
        </p:nvSpPr>
        <p:spPr/>
        <p:txBody>
          <a:bodyPr/>
          <a:lstStyle/>
          <a:p>
            <a:fld id="{75E912A8-048C-42BE-877E-92D518E30E50}" type="datetime6">
              <a:rPr lang="da-DK" smtClean="0"/>
              <a:t>14.1.2025</a:t>
            </a:fld>
            <a:endParaRPr lang="da-DK" dirty="0"/>
          </a:p>
        </p:txBody>
      </p:sp>
      <p:sp>
        <p:nvSpPr>
          <p:cNvPr id="5" name="Footer Placeholder 4">
            <a:extLst>
              <a:ext uri="{FF2B5EF4-FFF2-40B4-BE49-F238E27FC236}">
                <a16:creationId xmlns:a16="http://schemas.microsoft.com/office/drawing/2014/main" id="{12CFB2E6-561D-40B3-AC0C-DD0BE409F019}"/>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684134001"/>
      </p:ext>
    </p:extLst>
  </p:cSld>
  <p:clrMapOvr>
    <a:masterClrMapping/>
  </p:clrMapOvr>
  <p:extLst>
    <p:ext uri="{DCECCB84-F9BA-43D5-87BE-67443E8EF086}">
      <p15:sldGuideLst xmlns:p15="http://schemas.microsoft.com/office/powerpoint/2012/main">
        <p15:guide id="1" orient="horz" pos="1845" userDrawn="1">
          <p15:clr>
            <a:srgbClr val="F26B43"/>
          </p15:clr>
        </p15:guide>
        <p15:guide id="2" orient="horz" pos="1592"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og 2 indho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2EB2015-2665-4BA3-B33D-8EE361DD7975}"/>
              </a:ext>
            </a:extLst>
          </p:cNvPr>
          <p:cNvSpPr txBox="1"/>
          <p:nvPr userDrawn="1"/>
        </p:nvSpPr>
        <p:spPr>
          <a:xfrm>
            <a:off x="19666" y="-607173"/>
            <a:ext cx="11306337" cy="553998"/>
          </a:xfrm>
          <a:prstGeom prst="rect">
            <a:avLst/>
          </a:prstGeom>
          <a:noFill/>
        </p:spPr>
        <p:txBody>
          <a:bodyPr wrap="square" lIns="0" tIns="0" rIns="0" bIns="0" rtlCol="0" anchor="b" anchorCtr="0">
            <a:spAutoFit/>
          </a:bodyPr>
          <a:lstStyle/>
          <a:p>
            <a:r>
              <a:rPr lang="da-DK" sz="1200" noProof="0" dirty="0"/>
              <a:t>Nyt tekst niveau - Klik ENTER, Nyt underpunkt (øg indrykning):  ENTER og TAB </a:t>
            </a:r>
            <a:endParaRPr lang="da-DK" sz="1200" dirty="0"/>
          </a:p>
          <a:p>
            <a:r>
              <a:rPr lang="da-DK" sz="1200" noProof="0" dirty="0"/>
              <a:t>Gå et niveau tilbage (formindsk indrykning): SHIFT + TAB</a:t>
            </a:r>
            <a:endParaRPr lang="da-DK" sz="1200" dirty="0"/>
          </a:p>
          <a:p>
            <a:r>
              <a:rPr lang="da-DK" sz="1200" noProof="0" dirty="0"/>
              <a:t>Se mere på Brugerguiden.</a:t>
            </a:r>
            <a:endParaRPr lang="da-DK" sz="1200" dirty="0"/>
          </a:p>
        </p:txBody>
      </p:sp>
      <p:sp>
        <p:nvSpPr>
          <p:cNvPr id="2" name="Title 1">
            <a:extLst>
              <a:ext uri="{FF2B5EF4-FFF2-40B4-BE49-F238E27FC236}">
                <a16:creationId xmlns:a16="http://schemas.microsoft.com/office/drawing/2014/main" id="{C6AD6C70-5F51-4B56-B9D6-2161E2F1332B}"/>
              </a:ext>
            </a:extLst>
          </p:cNvPr>
          <p:cNvSpPr>
            <a:spLocks noGrp="1"/>
          </p:cNvSpPr>
          <p:nvPr>
            <p:ph type="title" hasCustomPrompt="1"/>
          </p:nvPr>
        </p:nvSpPr>
        <p:spPr>
          <a:xfrm>
            <a:off x="1080003" y="766798"/>
            <a:ext cx="4781259" cy="1296000"/>
          </a:xfrm>
        </p:spPr>
        <p:txBody>
          <a:bodyPr anchor="t" anchorCtr="0"/>
          <a:lstStyle/>
          <a:p>
            <a:r>
              <a:rPr lang="da-DK" dirty="0"/>
              <a:t>Klik for at tilføje titel</a:t>
            </a:r>
          </a:p>
        </p:txBody>
      </p:sp>
      <p:sp>
        <p:nvSpPr>
          <p:cNvPr id="3" name="Content Placeholder 2"/>
          <p:cNvSpPr>
            <a:spLocks noGrp="1"/>
          </p:cNvSpPr>
          <p:nvPr>
            <p:ph idx="1" hasCustomPrompt="1"/>
          </p:nvPr>
        </p:nvSpPr>
        <p:spPr>
          <a:xfrm>
            <a:off x="1080000" y="2149303"/>
            <a:ext cx="4781260" cy="3480781"/>
          </a:xfrm>
        </p:spPr>
        <p:txBody>
          <a:bodyPr/>
          <a:lstStyle>
            <a:lvl1pPr>
              <a:defRPr/>
            </a:lvl1pPr>
            <a:lvl2pPr>
              <a:defRPr/>
            </a:lvl2pPr>
            <a:lvl3pPr>
              <a:defRPr/>
            </a:lvl3pPr>
            <a:lvl4pPr>
              <a:defRPr/>
            </a:lvl4pPr>
            <a:lvl5pPr>
              <a:defRPr/>
            </a:lvl5pPr>
          </a:lstStyle>
          <a:p>
            <a:pPr lvl="0"/>
            <a:r>
              <a:rPr lang="da-DK" noProof="0" dirty="0"/>
              <a:t>Klik for at tilføje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a:t>
            </a:r>
            <a:endParaRPr lang="da-DK" dirty="0"/>
          </a:p>
          <a:p>
            <a:pPr lvl="6"/>
            <a:r>
              <a:rPr lang="da-DK" noProof="0" dirty="0"/>
              <a:t>7</a:t>
            </a:r>
            <a:endParaRPr lang="da-DK" dirty="0"/>
          </a:p>
          <a:p>
            <a:pPr lvl="7"/>
            <a:r>
              <a:rPr lang="da-DK" noProof="0" dirty="0"/>
              <a:t>8</a:t>
            </a:r>
            <a:endParaRPr lang="da-DK" dirty="0"/>
          </a:p>
          <a:p>
            <a:pPr lvl="8"/>
            <a:r>
              <a:rPr lang="da-DK" noProof="0" dirty="0"/>
              <a:t>9</a:t>
            </a:r>
            <a:endParaRPr lang="da-DK" dirty="0"/>
          </a:p>
        </p:txBody>
      </p:sp>
      <p:sp>
        <p:nvSpPr>
          <p:cNvPr id="4" name="Date Placeholder 3">
            <a:extLst>
              <a:ext uri="{FF2B5EF4-FFF2-40B4-BE49-F238E27FC236}">
                <a16:creationId xmlns:a16="http://schemas.microsoft.com/office/drawing/2014/main" id="{A8D7B535-415A-41F4-AFE0-6FFBBBD7631B}"/>
              </a:ext>
            </a:extLst>
          </p:cNvPr>
          <p:cNvSpPr>
            <a:spLocks noGrp="1"/>
          </p:cNvSpPr>
          <p:nvPr>
            <p:ph type="dt" sz="half" idx="10"/>
          </p:nvPr>
        </p:nvSpPr>
        <p:spPr/>
        <p:txBody>
          <a:bodyPr/>
          <a:lstStyle/>
          <a:p>
            <a:fld id="{75E912A8-048C-42BE-877E-92D518E30E50}" type="datetime6">
              <a:rPr lang="da-DK" smtClean="0"/>
              <a:t>14.1.2025</a:t>
            </a:fld>
            <a:endParaRPr lang="da-DK" dirty="0"/>
          </a:p>
        </p:txBody>
      </p:sp>
      <p:sp>
        <p:nvSpPr>
          <p:cNvPr id="5" name="Footer Placeholder 4">
            <a:extLst>
              <a:ext uri="{FF2B5EF4-FFF2-40B4-BE49-F238E27FC236}">
                <a16:creationId xmlns:a16="http://schemas.microsoft.com/office/drawing/2014/main" id="{12CFB2E6-561D-40B3-AC0C-DD0BE409F019}"/>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Content Placeholder 2">
            <a:extLst>
              <a:ext uri="{FF2B5EF4-FFF2-40B4-BE49-F238E27FC236}">
                <a16:creationId xmlns:a16="http://schemas.microsoft.com/office/drawing/2014/main" id="{0D76E3AD-508F-4499-A1AA-7DE5F63BA2A7}"/>
              </a:ext>
            </a:extLst>
          </p:cNvPr>
          <p:cNvSpPr>
            <a:spLocks noGrp="1"/>
          </p:cNvSpPr>
          <p:nvPr>
            <p:ph idx="13" hasCustomPrompt="1"/>
          </p:nvPr>
        </p:nvSpPr>
        <p:spPr>
          <a:xfrm>
            <a:off x="6330741" y="766801"/>
            <a:ext cx="4781260" cy="4863283"/>
          </a:xfrm>
        </p:spPr>
        <p:txBody>
          <a:bodyPr/>
          <a:lstStyle>
            <a:lvl1pPr>
              <a:defRPr/>
            </a:lvl1pPr>
            <a:lvl2pPr>
              <a:defRPr/>
            </a:lvl2pPr>
            <a:lvl3pPr>
              <a:defRPr/>
            </a:lvl3pPr>
            <a:lvl4pPr>
              <a:defRPr/>
            </a:lvl4pPr>
            <a:lvl5pPr>
              <a:defRPr/>
            </a:lvl5pPr>
          </a:lstStyle>
          <a:p>
            <a:pPr lvl="0"/>
            <a:r>
              <a:rPr lang="da-DK" noProof="0" dirty="0"/>
              <a:t>Klik for at tilføje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a:t>
            </a:r>
            <a:endParaRPr lang="da-DK" dirty="0"/>
          </a:p>
          <a:p>
            <a:pPr lvl="6"/>
            <a:r>
              <a:rPr lang="da-DK" noProof="0" dirty="0"/>
              <a:t>7</a:t>
            </a:r>
            <a:endParaRPr lang="da-DK" dirty="0"/>
          </a:p>
          <a:p>
            <a:pPr lvl="7"/>
            <a:r>
              <a:rPr lang="da-DK" noProof="0" dirty="0"/>
              <a:t>8</a:t>
            </a:r>
            <a:endParaRPr lang="da-DK" dirty="0"/>
          </a:p>
          <a:p>
            <a:pPr lvl="8"/>
            <a:r>
              <a:rPr lang="da-DK" noProof="0" dirty="0"/>
              <a:t>9</a:t>
            </a:r>
            <a:endParaRPr lang="da-DK" dirty="0"/>
          </a:p>
        </p:txBody>
      </p:sp>
    </p:spTree>
    <p:extLst>
      <p:ext uri="{BB962C8B-B14F-4D97-AF65-F5344CB8AC3E}">
        <p14:creationId xmlns:p14="http://schemas.microsoft.com/office/powerpoint/2010/main" val="3985433048"/>
      </p:ext>
    </p:extLst>
  </p:cSld>
  <p:clrMapOvr>
    <a:masterClrMapping/>
  </p:clrMapOvr>
  <p:extLst>
    <p:ext uri="{DCECCB84-F9BA-43D5-87BE-67443E8EF086}">
      <p15:sldGuideLst xmlns:p15="http://schemas.microsoft.com/office/powerpoint/2012/main">
        <p15:guide id="1" orient="horz" pos="1352" userDrawn="1">
          <p15:clr>
            <a:srgbClr val="F26B43"/>
          </p15:clr>
        </p15:guide>
        <p15:guide id="2" pos="3695" userDrawn="1">
          <p15:clr>
            <a:srgbClr val="F26B43"/>
          </p15:clr>
        </p15:guide>
        <p15:guide id="3" pos="3985" userDrawn="1">
          <p15:clr>
            <a:srgbClr val="F26B43"/>
          </p15:clr>
        </p15:guide>
        <p15:guide id="4" orient="horz" pos="480"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g diagram">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C1AFC643-4257-4D6F-A2ED-1935528D6D85}"/>
              </a:ext>
            </a:extLst>
          </p:cNvPr>
          <p:cNvSpPr>
            <a:spLocks noGrp="1"/>
          </p:cNvSpPr>
          <p:nvPr>
            <p:ph type="dt" sz="half" idx="15"/>
          </p:nvPr>
        </p:nvSpPr>
        <p:spPr>
          <a:xfrm>
            <a:off x="0" y="6858000"/>
            <a:ext cx="0" cy="0"/>
          </a:xfrm>
        </p:spPr>
        <p:txBody>
          <a:bodyPr/>
          <a:lstStyle>
            <a:lvl1pPr>
              <a:defRPr sz="100">
                <a:noFill/>
              </a:defRPr>
            </a:lvl1pPr>
          </a:lstStyle>
          <a:p>
            <a:fld id="{356DE911-799F-462A-B482-971AA833F246}" type="datetime6">
              <a:rPr lang="da-DK" smtClean="0"/>
              <a:t>14.1.2025</a:t>
            </a:fld>
            <a:endParaRPr lang="da-DK" dirty="0"/>
          </a:p>
        </p:txBody>
      </p:sp>
      <p:sp>
        <p:nvSpPr>
          <p:cNvPr id="11" name="Footer Placeholder 8" hidden="1">
            <a:extLst>
              <a:ext uri="{FF2B5EF4-FFF2-40B4-BE49-F238E27FC236}">
                <a16:creationId xmlns:a16="http://schemas.microsoft.com/office/drawing/2014/main" id="{116DDE29-0C61-4E56-A800-46D06466A7CD}"/>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2" name="Slide Number Placeholder 10" hidden="1">
            <a:extLst>
              <a:ext uri="{FF2B5EF4-FFF2-40B4-BE49-F238E27FC236}">
                <a16:creationId xmlns:a16="http://schemas.microsoft.com/office/drawing/2014/main" id="{5802C6EB-F134-489A-9E4D-BBDBEB49ED7E}"/>
              </a:ext>
            </a:extLst>
          </p:cNvPr>
          <p:cNvSpPr>
            <a:spLocks noGrp="1"/>
          </p:cNvSpPr>
          <p:nvPr>
            <p:ph type="sldNum" sz="quarter" idx="18"/>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13" name="Background">
            <a:extLst>
              <a:ext uri="{FF2B5EF4-FFF2-40B4-BE49-F238E27FC236}">
                <a16:creationId xmlns:a16="http://schemas.microsoft.com/office/drawing/2014/main" id="{CCA7EC2E-46CC-4157-AA02-1FE3E73AD322}"/>
              </a:ext>
            </a:extLst>
          </p:cNvPr>
          <p:cNvSpPr/>
          <p:nvPr userDrawn="1"/>
        </p:nvSpPr>
        <p:spPr bwMode="white">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94" noProof="0" dirty="0" err="1"/>
          </a:p>
        </p:txBody>
      </p:sp>
      <p:pic>
        <p:nvPicPr>
          <p:cNvPr id="15" name="Logo">
            <a:extLst>
              <a:ext uri="{FF2B5EF4-FFF2-40B4-BE49-F238E27FC236}">
                <a16:creationId xmlns:a16="http://schemas.microsoft.com/office/drawing/2014/main" id="{97C4CFF1-174A-4E42-809D-EBD5D6D402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94435" y="6322069"/>
            <a:ext cx="1063844" cy="331705"/>
          </a:xfrm>
          <a:prstGeom prst="rect">
            <a:avLst/>
          </a:prstGeom>
        </p:spPr>
      </p:pic>
      <p:sp>
        <p:nvSpPr>
          <p:cNvPr id="2" name="Title 1">
            <a:extLst>
              <a:ext uri="{FF2B5EF4-FFF2-40B4-BE49-F238E27FC236}">
                <a16:creationId xmlns:a16="http://schemas.microsoft.com/office/drawing/2014/main" id="{C6AD6C70-5F51-4B56-B9D6-2161E2F1332B}"/>
              </a:ext>
            </a:extLst>
          </p:cNvPr>
          <p:cNvSpPr>
            <a:spLocks noGrp="1"/>
          </p:cNvSpPr>
          <p:nvPr>
            <p:ph type="title" hasCustomPrompt="1"/>
          </p:nvPr>
        </p:nvSpPr>
        <p:spPr>
          <a:xfrm>
            <a:off x="1080003" y="1337188"/>
            <a:ext cx="8441071" cy="1189703"/>
          </a:xfrm>
        </p:spPr>
        <p:txBody>
          <a:bodyPr/>
          <a:lstStyle/>
          <a:p>
            <a:r>
              <a:rPr lang="da-DK" dirty="0"/>
              <a:t>Klik for at tilføje titel</a:t>
            </a:r>
          </a:p>
        </p:txBody>
      </p:sp>
      <p:sp>
        <p:nvSpPr>
          <p:cNvPr id="5" name="Chart Placeholder 4">
            <a:extLst>
              <a:ext uri="{FF2B5EF4-FFF2-40B4-BE49-F238E27FC236}">
                <a16:creationId xmlns:a16="http://schemas.microsoft.com/office/drawing/2014/main" id="{2F4B99A4-B10B-43EA-AE87-4057583F1B26}"/>
              </a:ext>
            </a:extLst>
          </p:cNvPr>
          <p:cNvSpPr>
            <a:spLocks noGrp="1"/>
          </p:cNvSpPr>
          <p:nvPr>
            <p:ph type="chart" sz="quarter" idx="20" hasCustomPrompt="1"/>
          </p:nvPr>
        </p:nvSpPr>
        <p:spPr>
          <a:xfrm>
            <a:off x="1079502" y="2930525"/>
            <a:ext cx="8442325" cy="3925888"/>
          </a:xfrm>
        </p:spPr>
        <p:txBody>
          <a:bodyPr tIns="648000" anchor="ctr" anchorCtr="0"/>
          <a:lstStyle>
            <a:lvl1pPr marL="0" indent="0" algn="ctr">
              <a:buNone/>
              <a:defRPr sz="1800" b="0"/>
            </a:lvl1pPr>
          </a:lstStyle>
          <a:p>
            <a:r>
              <a:rPr lang="da-DK" noProof="0" dirty="0"/>
              <a:t>Klik for at tilføje diagram</a:t>
            </a:r>
            <a:endParaRPr lang="da-DK" dirty="0"/>
          </a:p>
        </p:txBody>
      </p:sp>
      <p:sp>
        <p:nvSpPr>
          <p:cNvPr id="14" name="Text Placeholder 13">
            <a:extLst>
              <a:ext uri="{FF2B5EF4-FFF2-40B4-BE49-F238E27FC236}">
                <a16:creationId xmlns:a16="http://schemas.microsoft.com/office/drawing/2014/main" id="{4E067B26-E029-42C7-A05A-000DD9884D33}"/>
              </a:ext>
            </a:extLst>
          </p:cNvPr>
          <p:cNvSpPr>
            <a:spLocks noGrp="1"/>
          </p:cNvSpPr>
          <p:nvPr>
            <p:ph type="body" sz="quarter" idx="19" hasCustomPrompt="1"/>
          </p:nvPr>
        </p:nvSpPr>
        <p:spPr>
          <a:xfrm>
            <a:off x="10194925" y="1587658"/>
            <a:ext cx="1333500" cy="2214563"/>
          </a:xfrm>
        </p:spPr>
        <p:txBody>
          <a:bodyPr/>
          <a:lstStyle>
            <a:lvl1pPr marL="0" indent="0">
              <a:lnSpc>
                <a:spcPct val="110000"/>
              </a:lnSpc>
              <a:spcBef>
                <a:spcPts val="0"/>
              </a:spcBef>
              <a:spcAft>
                <a:spcPts val="0"/>
              </a:spcAft>
              <a:buNone/>
              <a:defRPr sz="1000" b="0">
                <a:solidFill>
                  <a:schemeClr val="tx1"/>
                </a:solidFill>
                <a:latin typeface="+mn-lt"/>
              </a:defRPr>
            </a:lvl1pPr>
            <a:lvl2pPr marL="0" indent="0">
              <a:lnSpc>
                <a:spcPct val="110000"/>
              </a:lnSpc>
              <a:spcBef>
                <a:spcPts val="0"/>
              </a:spcBef>
              <a:spcAft>
                <a:spcPts val="0"/>
              </a:spcAft>
              <a:buNone/>
              <a:defRPr sz="1000" b="0">
                <a:solidFill>
                  <a:schemeClr val="tx1"/>
                </a:solidFill>
                <a:latin typeface="+mn-lt"/>
              </a:defRPr>
            </a:lvl2pPr>
            <a:lvl3pPr marL="0" indent="0">
              <a:lnSpc>
                <a:spcPct val="110000"/>
              </a:lnSpc>
              <a:spcBef>
                <a:spcPts val="0"/>
              </a:spcBef>
              <a:spcAft>
                <a:spcPts val="0"/>
              </a:spcAft>
              <a:buNone/>
              <a:defRPr sz="1000" b="0">
                <a:solidFill>
                  <a:schemeClr val="tx1"/>
                </a:solidFill>
                <a:latin typeface="+mn-lt"/>
              </a:defRPr>
            </a:lvl3pPr>
            <a:lvl4pPr marL="0">
              <a:lnSpc>
                <a:spcPct val="110000"/>
              </a:lnSpc>
              <a:spcBef>
                <a:spcPts val="0"/>
              </a:spcBef>
              <a:spcAft>
                <a:spcPts val="0"/>
              </a:spcAft>
              <a:buNone/>
              <a:defRPr sz="1000" b="0" i="0">
                <a:solidFill>
                  <a:schemeClr val="tx1"/>
                </a:solidFill>
                <a:latin typeface="+mn-lt"/>
              </a:defRPr>
            </a:lvl4pPr>
            <a:lvl5pPr marL="0">
              <a:lnSpc>
                <a:spcPct val="110000"/>
              </a:lnSpc>
              <a:spcBef>
                <a:spcPts val="0"/>
              </a:spcBef>
              <a:spcAft>
                <a:spcPts val="0"/>
              </a:spcAft>
              <a:buNone/>
              <a:defRPr sz="1000" b="0">
                <a:solidFill>
                  <a:schemeClr val="tx1"/>
                </a:solidFill>
                <a:latin typeface="+mn-lt"/>
              </a:defRPr>
            </a:lvl5pPr>
            <a:lvl6pPr marL="0" indent="0">
              <a:lnSpc>
                <a:spcPct val="110000"/>
              </a:lnSpc>
              <a:spcBef>
                <a:spcPts val="0"/>
              </a:spcBef>
              <a:spcAft>
                <a:spcPts val="0"/>
              </a:spcAft>
              <a:buNone/>
              <a:defRPr sz="1000" b="0">
                <a:solidFill>
                  <a:schemeClr val="tx1"/>
                </a:solidFill>
                <a:latin typeface="+mn-lt"/>
              </a:defRPr>
            </a:lvl6pPr>
            <a:lvl7pPr marL="0">
              <a:lnSpc>
                <a:spcPct val="110000"/>
              </a:lnSpc>
              <a:spcBef>
                <a:spcPts val="0"/>
              </a:spcBef>
              <a:spcAft>
                <a:spcPts val="0"/>
              </a:spcAft>
              <a:buNone/>
              <a:defRPr sz="1000" b="0">
                <a:solidFill>
                  <a:schemeClr val="tx1"/>
                </a:solidFill>
                <a:latin typeface="+mn-lt"/>
              </a:defRPr>
            </a:lvl7pPr>
            <a:lvl8pPr marL="0">
              <a:lnSpc>
                <a:spcPct val="110000"/>
              </a:lnSpc>
              <a:spcBef>
                <a:spcPts val="0"/>
              </a:spcBef>
              <a:spcAft>
                <a:spcPts val="0"/>
              </a:spcAft>
              <a:buNone/>
              <a:defRPr sz="1000" b="0">
                <a:solidFill>
                  <a:schemeClr val="tx1"/>
                </a:solidFill>
                <a:latin typeface="+mn-lt"/>
              </a:defRPr>
            </a:lvl8pPr>
            <a:lvl9pPr marL="0">
              <a:lnSpc>
                <a:spcPct val="110000"/>
              </a:lnSpc>
              <a:spcBef>
                <a:spcPts val="0"/>
              </a:spcBef>
              <a:spcAft>
                <a:spcPts val="0"/>
              </a:spcAft>
              <a:buNone/>
              <a:defRPr sz="1000" b="0">
                <a:solidFill>
                  <a:schemeClr val="tx1"/>
                </a:solidFill>
                <a:latin typeface="+mn-lt"/>
              </a:defRPr>
            </a:lvl9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Tree>
    <p:extLst>
      <p:ext uri="{BB962C8B-B14F-4D97-AF65-F5344CB8AC3E}">
        <p14:creationId xmlns:p14="http://schemas.microsoft.com/office/powerpoint/2010/main" val="555427505"/>
      </p:ext>
    </p:extLst>
  </p:cSld>
  <p:clrMapOvr>
    <a:masterClrMapping/>
  </p:clrMapOvr>
  <p:extLst>
    <p:ext uri="{DCECCB84-F9BA-43D5-87BE-67443E8EF086}">
      <p15:sldGuideLst xmlns:p15="http://schemas.microsoft.com/office/powerpoint/2012/main">
        <p15:guide id="1" orient="horz" pos="1845" userDrawn="1">
          <p15:clr>
            <a:srgbClr val="F26B43"/>
          </p15:clr>
        </p15:guide>
        <p15:guide id="2" orient="horz" pos="1592" userDrawn="1">
          <p15:clr>
            <a:srgbClr val="F26B43"/>
          </p15:clr>
        </p15:guide>
        <p15:guide id="3" pos="5999" userDrawn="1">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ølge">
            <a:extLst>
              <a:ext uri="{FF2B5EF4-FFF2-40B4-BE49-F238E27FC236}">
                <a16:creationId xmlns:a16="http://schemas.microsoft.com/office/drawing/2014/main" id="{180928A0-4FF8-4EFC-AF2B-48653B4DFC8B}"/>
              </a:ext>
            </a:extLst>
          </p:cNvPr>
          <p:cNvPicPr>
            <a:picLocks noChangeAspect="1"/>
          </p:cNvPicPr>
          <p:nvPr userDrawn="1"/>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0" y="5871634"/>
            <a:ext cx="12192000" cy="986366"/>
          </a:xfrm>
          <a:prstGeom prst="rect">
            <a:avLst/>
          </a:prstGeom>
        </p:spPr>
      </p:pic>
      <p:pic>
        <p:nvPicPr>
          <p:cNvPr id="10" name="Logo">
            <a:extLst>
              <a:ext uri="{FF2B5EF4-FFF2-40B4-BE49-F238E27FC236}">
                <a16:creationId xmlns:a16="http://schemas.microsoft.com/office/drawing/2014/main" id="{A6F78059-7A45-436B-B5EC-4C9861286D7D}"/>
              </a:ext>
            </a:extLst>
          </p:cNvPr>
          <p:cNvPicPr>
            <a:picLocks noChangeAspect="1"/>
          </p:cNvPicPr>
          <p:nvPr userDrawn="1"/>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0194435" y="6322069"/>
            <a:ext cx="1063844" cy="331705"/>
          </a:xfrm>
          <a:prstGeom prst="rect">
            <a:avLst/>
          </a:prstGeom>
        </p:spPr>
      </p:pic>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1080001" y="1337188"/>
            <a:ext cx="10031999" cy="1189703"/>
          </a:xfrm>
          <a:prstGeom prst="rect">
            <a:avLst/>
          </a:prstGeom>
        </p:spPr>
        <p:txBody>
          <a:bodyPr vert="horz" lIns="0" tIns="0" rIns="0" bIns="0" rtlCol="0" anchor="b" anchorCtr="0">
            <a:noAutofit/>
          </a:bodyPr>
          <a:lstStyle/>
          <a:p>
            <a:r>
              <a:rPr lang="da-DK" dirty="0"/>
              <a:t>Klik for at tilføje titel</a:t>
            </a:r>
          </a:p>
        </p:txBody>
      </p:sp>
      <p:sp>
        <p:nvSpPr>
          <p:cNvPr id="3" name="Text Placeholder 2"/>
          <p:cNvSpPr>
            <a:spLocks noGrp="1"/>
          </p:cNvSpPr>
          <p:nvPr>
            <p:ph type="body" idx="1"/>
          </p:nvPr>
        </p:nvSpPr>
        <p:spPr>
          <a:xfrm>
            <a:off x="1080001" y="2930875"/>
            <a:ext cx="10031999" cy="2699209"/>
          </a:xfrm>
          <a:prstGeom prst="rect">
            <a:avLst/>
          </a:prstGeom>
        </p:spPr>
        <p:txBody>
          <a:bodyPr vert="horz" lIns="0" tIns="0" rIns="0" bIns="0" rtlCol="0">
            <a:noAutofit/>
          </a:bodyPr>
          <a:lstStyle/>
          <a:p>
            <a:pPr lvl="0"/>
            <a:r>
              <a:rPr lang="da-DK" noProof="0" dirty="0"/>
              <a:t>Niveau 1, bullet</a:t>
            </a:r>
            <a:endParaRPr lang="da-DK" dirty="0"/>
          </a:p>
          <a:p>
            <a:pPr lvl="1"/>
            <a:r>
              <a:rPr lang="da-DK" noProof="0" dirty="0"/>
              <a:t>Niveau 2</a:t>
            </a:r>
            <a:endParaRPr lang="da-DK" dirty="0"/>
          </a:p>
          <a:p>
            <a:pPr lvl="2"/>
            <a:r>
              <a:rPr lang="da-DK" noProof="0" dirty="0"/>
              <a:t>Niveau 3</a:t>
            </a:r>
            <a:endParaRPr lang="da-DK" dirty="0"/>
          </a:p>
          <a:p>
            <a:pPr lvl="3"/>
            <a:r>
              <a:rPr lang="da-DK" noProof="0" dirty="0"/>
              <a:t>Niveau 4, kursiv</a:t>
            </a:r>
            <a:endParaRPr lang="da-DK" dirty="0"/>
          </a:p>
          <a:p>
            <a:pPr lvl="4"/>
            <a:r>
              <a:rPr lang="da-DK" noProof="0" dirty="0"/>
              <a:t>Niveau 5, Overskrift</a:t>
            </a:r>
            <a:endParaRPr lang="da-DK" dirty="0"/>
          </a:p>
          <a:p>
            <a:pPr lvl="5"/>
            <a:r>
              <a:rPr lang="da-DK" noProof="0" dirty="0"/>
              <a:t>Niveau 6, Brødtekst</a:t>
            </a:r>
            <a:endParaRPr lang="da-DK" dirty="0"/>
          </a:p>
          <a:p>
            <a:pPr lvl="6"/>
            <a:r>
              <a:rPr lang="da-DK" noProof="0" dirty="0"/>
              <a:t>Niveau 7, Rapport bullet</a:t>
            </a:r>
            <a:endParaRPr lang="da-DK" dirty="0"/>
          </a:p>
          <a:p>
            <a:pPr lvl="7"/>
            <a:r>
              <a:rPr lang="da-DK" noProof="0" dirty="0"/>
              <a:t>Niveau 8, Rapport overskrift</a:t>
            </a:r>
            <a:endParaRPr lang="da-DK" dirty="0"/>
          </a:p>
          <a:p>
            <a:pPr lvl="8"/>
            <a:r>
              <a:rPr lang="da-DK" noProof="0" dirty="0"/>
              <a:t>Niveau 9; Rapport brødtekst</a:t>
            </a:r>
            <a:endParaRPr lang="da-DK" dirty="0"/>
          </a:p>
        </p:txBody>
      </p:sp>
      <p:sp>
        <p:nvSpPr>
          <p:cNvPr id="6" name="Slide Number Placeholder 5"/>
          <p:cNvSpPr>
            <a:spLocks noGrp="1"/>
          </p:cNvSpPr>
          <p:nvPr>
            <p:ph type="sldNum" sz="quarter" idx="4"/>
          </p:nvPr>
        </p:nvSpPr>
        <p:spPr>
          <a:xfrm>
            <a:off x="1079999" y="6407956"/>
            <a:ext cx="394920" cy="180000"/>
          </a:xfrm>
          <a:prstGeom prst="rect">
            <a:avLst/>
          </a:prstGeom>
        </p:spPr>
        <p:txBody>
          <a:bodyPr vert="horz" lIns="0" tIns="0" rIns="0" bIns="0" rtlCol="0" anchor="b" anchorCtr="0"/>
          <a:lstStyle>
            <a:lvl1pPr algn="l">
              <a:defRPr sz="899">
                <a:solidFill>
                  <a:schemeClr val="tx1"/>
                </a:solidFill>
              </a:defRPr>
            </a:lvl1pPr>
          </a:lstStyle>
          <a:p>
            <a:fld id="{24C8C45C-947F-4981-8B3F-4F32E973C901}" type="slidenum">
              <a:rPr lang="da-DK" smtClean="0"/>
              <a:pPr/>
              <a:t>‹nr.›</a:t>
            </a:fld>
            <a:endParaRPr lang="da-DK" dirty="0"/>
          </a:p>
        </p:txBody>
      </p:sp>
      <p:sp>
        <p:nvSpPr>
          <p:cNvPr id="2" name="Date Placeholder 1">
            <a:extLst>
              <a:ext uri="{FF2B5EF4-FFF2-40B4-BE49-F238E27FC236}">
                <a16:creationId xmlns:a16="http://schemas.microsoft.com/office/drawing/2014/main" id="{6DAF2562-DFA4-49A4-9C2A-FBAD02376BBC}"/>
              </a:ext>
            </a:extLst>
          </p:cNvPr>
          <p:cNvSpPr>
            <a:spLocks noGrp="1"/>
          </p:cNvSpPr>
          <p:nvPr>
            <p:ph type="dt" sz="half" idx="2"/>
          </p:nvPr>
        </p:nvSpPr>
        <p:spPr>
          <a:xfrm>
            <a:off x="1605989" y="6407956"/>
            <a:ext cx="671580" cy="180000"/>
          </a:xfrm>
          <a:prstGeom prst="rect">
            <a:avLst/>
          </a:prstGeom>
        </p:spPr>
        <p:txBody>
          <a:bodyPr vert="horz" lIns="0" tIns="0" rIns="0" bIns="0" rtlCol="0" anchor="b" anchorCtr="0"/>
          <a:lstStyle>
            <a:lvl1pPr algn="l">
              <a:defRPr sz="899">
                <a:solidFill>
                  <a:schemeClr val="tx1"/>
                </a:solidFill>
              </a:defRPr>
            </a:lvl1pPr>
          </a:lstStyle>
          <a:p>
            <a:fld id="{F04E0320-4C6E-4126-92A5-A266F2F4E839}" type="datetime6">
              <a:rPr lang="da-DK" smtClean="0"/>
              <a:pPr/>
              <a:t>14.1.2025</a:t>
            </a:fld>
            <a:endParaRPr lang="da-DK" dirty="0"/>
          </a:p>
        </p:txBody>
      </p:sp>
      <p:sp>
        <p:nvSpPr>
          <p:cNvPr id="8" name="Footer Placeholder 7">
            <a:extLst>
              <a:ext uri="{FF2B5EF4-FFF2-40B4-BE49-F238E27FC236}">
                <a16:creationId xmlns:a16="http://schemas.microsoft.com/office/drawing/2014/main" id="{3D397FDF-4480-4092-8EF3-23AF214F4831}"/>
              </a:ext>
            </a:extLst>
          </p:cNvPr>
          <p:cNvSpPr>
            <a:spLocks noGrp="1"/>
          </p:cNvSpPr>
          <p:nvPr>
            <p:ph type="ftr" sz="quarter" idx="3"/>
          </p:nvPr>
        </p:nvSpPr>
        <p:spPr>
          <a:xfrm>
            <a:off x="2408642" y="6407956"/>
            <a:ext cx="1607101" cy="180000"/>
          </a:xfrm>
          <a:prstGeom prst="rect">
            <a:avLst/>
          </a:prstGeom>
        </p:spPr>
        <p:txBody>
          <a:bodyPr vert="horz" lIns="0" tIns="0" rIns="0" bIns="0" rtlCol="0" anchor="b" anchorCtr="0"/>
          <a:lstStyle>
            <a:lvl1pPr algn="l">
              <a:defRPr sz="897">
                <a:solidFill>
                  <a:schemeClr val="tx1"/>
                </a:solidFill>
              </a:defRPr>
            </a:lvl1pPr>
          </a:lstStyle>
          <a:p>
            <a:endParaRPr lang="da-DK"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815" r:id="rId2"/>
    <p:sldLayoutId id="2147483784" r:id="rId3"/>
    <p:sldLayoutId id="2147483763" r:id="rId4"/>
    <p:sldLayoutId id="2147483731" r:id="rId5"/>
    <p:sldLayoutId id="2147483792" r:id="rId6"/>
    <p:sldLayoutId id="2147483796" r:id="rId7"/>
    <p:sldLayoutId id="2147483811" r:id="rId8"/>
    <p:sldLayoutId id="2147483794" r:id="rId9"/>
    <p:sldLayoutId id="2147483776" r:id="rId10"/>
    <p:sldLayoutId id="2147483816" r:id="rId11"/>
    <p:sldLayoutId id="2147483791" r:id="rId12"/>
    <p:sldLayoutId id="2147483732" r:id="rId13"/>
    <p:sldLayoutId id="2147483795" r:id="rId14"/>
    <p:sldLayoutId id="2147483810" r:id="rId15"/>
    <p:sldLayoutId id="2147483804" r:id="rId16"/>
    <p:sldLayoutId id="2147483813" r:id="rId17"/>
    <p:sldLayoutId id="2147483743" r:id="rId18"/>
    <p:sldLayoutId id="2147483744" r:id="rId19"/>
    <p:sldLayoutId id="2147483817" r:id="rId20"/>
    <p:sldLayoutId id="2147483771" r:id="rId21"/>
    <p:sldLayoutId id="2147483814" r:id="rId22"/>
    <p:sldLayoutId id="2147483753" r:id="rId23"/>
  </p:sldLayoutIdLst>
  <p:hf hdr="0" ftr="0" dt="0"/>
  <p:txStyles>
    <p:titleStyle>
      <a:lvl1pPr algn="l" defTabSz="911842" rtl="0" eaLnBrk="1" latinLnBrk="0" hangingPunct="1">
        <a:lnSpc>
          <a:spcPct val="100000"/>
        </a:lnSpc>
        <a:spcBef>
          <a:spcPct val="0"/>
        </a:spcBef>
        <a:buNone/>
        <a:defRPr sz="4400" kern="1200">
          <a:solidFill>
            <a:srgbClr val="02718F"/>
          </a:solidFill>
          <a:latin typeface="+mj-lt"/>
          <a:ea typeface="+mj-ea"/>
          <a:cs typeface="+mj-cs"/>
        </a:defRPr>
      </a:lvl1pPr>
    </p:titleStyle>
    <p:bodyStyle>
      <a:lvl1pPr marL="251295" indent="-251295" algn="l" defTabSz="911842" rtl="0" eaLnBrk="1" latinLnBrk="0" hangingPunct="1">
        <a:lnSpc>
          <a:spcPct val="105000"/>
        </a:lnSpc>
        <a:spcBef>
          <a:spcPts val="200"/>
        </a:spcBef>
        <a:spcAft>
          <a:spcPts val="599"/>
        </a:spcAft>
        <a:buFont typeface="Arial" panose="020B0604020202020204" pitchFamily="34" charset="0"/>
        <a:buChar char="•"/>
        <a:defRPr sz="2400" b="1" kern="1200">
          <a:solidFill>
            <a:schemeClr val="tx1"/>
          </a:solidFill>
          <a:latin typeface="+mn-lt"/>
          <a:ea typeface="+mn-ea"/>
          <a:cs typeface="+mn-cs"/>
        </a:defRPr>
      </a:lvl1pPr>
      <a:lvl2pPr marL="502590" indent="-251295" algn="l" defTabSz="911842" rtl="0" eaLnBrk="1" latinLnBrk="0" hangingPunct="1">
        <a:lnSpc>
          <a:spcPct val="105000"/>
        </a:lnSpc>
        <a:spcBef>
          <a:spcPts val="0"/>
        </a:spcBef>
        <a:spcAft>
          <a:spcPts val="599"/>
        </a:spcAft>
        <a:buFont typeface="Arial" panose="020B0604020202020204" pitchFamily="34" charset="0"/>
        <a:buChar char="•"/>
        <a:defRPr sz="1800" kern="1200">
          <a:solidFill>
            <a:schemeClr val="tx1"/>
          </a:solidFill>
          <a:latin typeface="+mn-lt"/>
          <a:ea typeface="+mn-ea"/>
          <a:cs typeface="+mn-cs"/>
        </a:defRPr>
      </a:lvl2pPr>
      <a:lvl3pPr marL="753885" indent="-251295" algn="l" defTabSz="911842" rtl="0" eaLnBrk="1" latinLnBrk="0" hangingPunct="1">
        <a:lnSpc>
          <a:spcPct val="105000"/>
        </a:lnSpc>
        <a:spcBef>
          <a:spcPts val="0"/>
        </a:spcBef>
        <a:spcAft>
          <a:spcPts val="599"/>
        </a:spcAft>
        <a:buFont typeface="Arial" panose="020B0604020202020204" pitchFamily="34" charset="0"/>
        <a:buChar char="•"/>
        <a:defRPr sz="1598" kern="1200">
          <a:solidFill>
            <a:schemeClr val="tx1"/>
          </a:solidFill>
          <a:latin typeface="+mn-lt"/>
          <a:ea typeface="+mn-ea"/>
          <a:cs typeface="+mn-cs"/>
        </a:defRPr>
      </a:lvl3pPr>
      <a:lvl4pPr marL="0" indent="0" algn="l" defTabSz="911842" rtl="0" eaLnBrk="1" latinLnBrk="0" hangingPunct="1">
        <a:lnSpc>
          <a:spcPct val="105000"/>
        </a:lnSpc>
        <a:spcBef>
          <a:spcPts val="0"/>
        </a:spcBef>
        <a:spcAft>
          <a:spcPts val="599"/>
        </a:spcAft>
        <a:buFont typeface="Arial" panose="020B0604020202020204" pitchFamily="34" charset="0"/>
        <a:buChar char="​"/>
        <a:defRPr sz="1598" b="0" i="1" kern="1200">
          <a:solidFill>
            <a:schemeClr val="tx1"/>
          </a:solidFill>
          <a:latin typeface="+mn-lt"/>
          <a:ea typeface="+mn-ea"/>
          <a:cs typeface="+mn-cs"/>
        </a:defRPr>
      </a:lvl4pPr>
      <a:lvl5pPr marL="0" indent="0" algn="l" defTabSz="911842" rtl="0" eaLnBrk="1" latinLnBrk="0" hangingPunct="1">
        <a:lnSpc>
          <a:spcPct val="105000"/>
        </a:lnSpc>
        <a:spcBef>
          <a:spcPts val="0"/>
        </a:spcBef>
        <a:spcAft>
          <a:spcPts val="599"/>
        </a:spcAft>
        <a:buFont typeface="Arial" panose="020B0604020202020204" pitchFamily="34" charset="0"/>
        <a:buChar char="​"/>
        <a:tabLst/>
        <a:defRPr sz="2400" b="1" kern="1200">
          <a:solidFill>
            <a:schemeClr val="tx1"/>
          </a:solidFill>
          <a:latin typeface="+mn-lt"/>
          <a:ea typeface="+mn-ea"/>
          <a:cs typeface="+mn-cs"/>
        </a:defRPr>
      </a:lvl5pPr>
      <a:lvl6pPr marL="0" indent="0" algn="l" defTabSz="911842" rtl="0" eaLnBrk="1" latinLnBrk="0" hangingPunct="1">
        <a:lnSpc>
          <a:spcPct val="105000"/>
        </a:lnSpc>
        <a:spcBef>
          <a:spcPts val="0"/>
        </a:spcBef>
        <a:spcAft>
          <a:spcPts val="599"/>
        </a:spcAft>
        <a:buFont typeface="Arial" panose="020B0604020202020204" pitchFamily="34" charset="0"/>
        <a:buChar char="​"/>
        <a:defRPr sz="2400" b="0" kern="1200">
          <a:solidFill>
            <a:schemeClr val="tx1"/>
          </a:solidFill>
          <a:latin typeface="+mn-lt"/>
          <a:ea typeface="+mn-ea"/>
          <a:cs typeface="+mn-cs"/>
        </a:defRPr>
      </a:lvl6pPr>
      <a:lvl7pPr marL="171141" indent="-171141" algn="l" defTabSz="911842" rtl="0" eaLnBrk="1" latinLnBrk="0" hangingPunct="1">
        <a:lnSpc>
          <a:spcPct val="105000"/>
        </a:lnSpc>
        <a:spcBef>
          <a:spcPts val="0"/>
        </a:spcBef>
        <a:spcAft>
          <a:spcPts val="599"/>
        </a:spcAft>
        <a:buFont typeface="Arial" panose="020B0604020202020204" pitchFamily="34" charset="0"/>
        <a:buChar char="•"/>
        <a:defRPr sz="1200" b="0" kern="1200" baseline="0">
          <a:solidFill>
            <a:schemeClr val="tx1"/>
          </a:solidFill>
          <a:latin typeface="+mn-lt"/>
          <a:ea typeface="+mn-ea"/>
          <a:cs typeface="+mn-cs"/>
        </a:defRPr>
      </a:lvl7pPr>
      <a:lvl8pPr marL="0" indent="0" algn="l" defTabSz="911842" rtl="0" eaLnBrk="1" latinLnBrk="0" hangingPunct="1">
        <a:lnSpc>
          <a:spcPct val="105000"/>
        </a:lnSpc>
        <a:spcBef>
          <a:spcPts val="0"/>
        </a:spcBef>
        <a:spcAft>
          <a:spcPts val="599"/>
        </a:spcAft>
        <a:buFont typeface="Arial" panose="020B0604020202020204" pitchFamily="34" charset="0"/>
        <a:buChar char="​"/>
        <a:defRPr sz="1200" b="1" kern="1200">
          <a:solidFill>
            <a:schemeClr val="tx1"/>
          </a:solidFill>
          <a:latin typeface="+mn-lt"/>
          <a:ea typeface="+mn-ea"/>
          <a:cs typeface="+mn-cs"/>
        </a:defRPr>
      </a:lvl8pPr>
      <a:lvl9pPr marL="0" indent="0" algn="l" defTabSz="911842" rtl="0" eaLnBrk="1" latinLnBrk="0" hangingPunct="1">
        <a:lnSpc>
          <a:spcPct val="105000"/>
        </a:lnSpc>
        <a:spcBef>
          <a:spcPts val="0"/>
        </a:spcBef>
        <a:spcAft>
          <a:spcPts val="599"/>
        </a:spcAft>
        <a:buFont typeface="Arial" panose="020B0604020202020204" pitchFamily="34" charset="0"/>
        <a:buChar char="​"/>
        <a:defRPr sz="1200" b="0" kern="1200" baseline="0">
          <a:solidFill>
            <a:schemeClr val="tx1"/>
          </a:solidFill>
          <a:latin typeface="+mn-lt"/>
          <a:ea typeface="+mn-ea"/>
          <a:cs typeface="+mn-cs"/>
        </a:defRPr>
      </a:lvl9pPr>
    </p:bodyStyle>
    <p:otherStyle>
      <a:defPPr>
        <a:defRPr lang="en-US"/>
      </a:defPPr>
      <a:lvl1pPr marL="0" algn="l" defTabSz="911842" rtl="0" eaLnBrk="1" latinLnBrk="0" hangingPunct="1">
        <a:defRPr sz="1795" kern="1200">
          <a:solidFill>
            <a:schemeClr val="tx1"/>
          </a:solidFill>
          <a:latin typeface="+mn-lt"/>
          <a:ea typeface="+mn-ea"/>
          <a:cs typeface="+mn-cs"/>
        </a:defRPr>
      </a:lvl1pPr>
      <a:lvl2pPr marL="455921" algn="l" defTabSz="911842" rtl="0" eaLnBrk="1" latinLnBrk="0" hangingPunct="1">
        <a:defRPr sz="1795" kern="1200">
          <a:solidFill>
            <a:schemeClr val="tx1"/>
          </a:solidFill>
          <a:latin typeface="+mn-lt"/>
          <a:ea typeface="+mn-ea"/>
          <a:cs typeface="+mn-cs"/>
        </a:defRPr>
      </a:lvl2pPr>
      <a:lvl3pPr marL="911842" algn="l" defTabSz="911842" rtl="0" eaLnBrk="1" latinLnBrk="0" hangingPunct="1">
        <a:defRPr sz="1795" kern="1200">
          <a:solidFill>
            <a:schemeClr val="tx1"/>
          </a:solidFill>
          <a:latin typeface="+mn-lt"/>
          <a:ea typeface="+mn-ea"/>
          <a:cs typeface="+mn-cs"/>
        </a:defRPr>
      </a:lvl3pPr>
      <a:lvl4pPr marL="1367762" algn="l" defTabSz="911842" rtl="0" eaLnBrk="1" latinLnBrk="0" hangingPunct="1">
        <a:defRPr sz="1795" kern="1200">
          <a:solidFill>
            <a:schemeClr val="tx1"/>
          </a:solidFill>
          <a:latin typeface="+mn-lt"/>
          <a:ea typeface="+mn-ea"/>
          <a:cs typeface="+mn-cs"/>
        </a:defRPr>
      </a:lvl4pPr>
      <a:lvl5pPr marL="1823682" algn="l" defTabSz="911842" rtl="0" eaLnBrk="1" latinLnBrk="0" hangingPunct="1">
        <a:defRPr sz="1795" kern="1200">
          <a:solidFill>
            <a:schemeClr val="tx1"/>
          </a:solidFill>
          <a:latin typeface="+mn-lt"/>
          <a:ea typeface="+mn-ea"/>
          <a:cs typeface="+mn-cs"/>
        </a:defRPr>
      </a:lvl5pPr>
      <a:lvl6pPr marL="2279603" algn="l" defTabSz="911842" rtl="0" eaLnBrk="1" latinLnBrk="0" hangingPunct="1">
        <a:defRPr sz="1795" kern="1200">
          <a:solidFill>
            <a:schemeClr val="tx1"/>
          </a:solidFill>
          <a:latin typeface="+mn-lt"/>
          <a:ea typeface="+mn-ea"/>
          <a:cs typeface="+mn-cs"/>
        </a:defRPr>
      </a:lvl6pPr>
      <a:lvl7pPr marL="2735524" algn="l" defTabSz="911842" rtl="0" eaLnBrk="1" latinLnBrk="0" hangingPunct="1">
        <a:defRPr sz="1795" kern="1200">
          <a:solidFill>
            <a:schemeClr val="tx1"/>
          </a:solidFill>
          <a:latin typeface="+mn-lt"/>
          <a:ea typeface="+mn-ea"/>
          <a:cs typeface="+mn-cs"/>
        </a:defRPr>
      </a:lvl7pPr>
      <a:lvl8pPr marL="3191445" algn="l" defTabSz="911842" rtl="0" eaLnBrk="1" latinLnBrk="0" hangingPunct="1">
        <a:defRPr sz="1795" kern="1200">
          <a:solidFill>
            <a:schemeClr val="tx1"/>
          </a:solidFill>
          <a:latin typeface="+mn-lt"/>
          <a:ea typeface="+mn-ea"/>
          <a:cs typeface="+mn-cs"/>
        </a:defRPr>
      </a:lvl8pPr>
      <a:lvl9pPr marL="3647365" algn="l" defTabSz="911842" rtl="0" eaLnBrk="1" latinLnBrk="0" hangingPunct="1">
        <a:defRPr sz="179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80" userDrawn="1">
          <p15:clr>
            <a:srgbClr val="F26B43"/>
          </p15:clr>
        </p15:guide>
        <p15:guide id="2" pos="6999" userDrawn="1">
          <p15:clr>
            <a:srgbClr val="F26B43"/>
          </p15:clr>
        </p15:guide>
        <p15:guide id="6" orient="horz" pos="35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hyperlink" Target="https://aktivfuresoe.dk/"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video" Target="https://www.youtube.com/embed/kiaZ2ph7Yb0?feature=oembed" TargetMode="Externa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hyperlink" Target="https://www.furesoe.dk/oplevelser/frivillige-og-foreninger/puljer/den-faelleskommunale-handicapidraets-og-fritidspulje" TargetMode="External"/><Relationship Id="rId3" Type="http://schemas.openxmlformats.org/officeDocument/2006/relationships/notesSlide" Target="../notesSlides/notesSlide3.xml"/><Relationship Id="rId7" Type="http://schemas.openxmlformats.org/officeDocument/2006/relationships/hyperlink" Target="https://www.furesoe.dk/oplevelser/frivillige-og-foreninger/puljer/ungefokuspuljen" TargetMode="External"/><Relationship Id="rId12" Type="http://schemas.openxmlformats.org/officeDocument/2006/relationships/hyperlink" Target="https://aktivfuresoe.dk/side.asp?wkid=fureso&amp;side=115" TargetMode="Externa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hyperlink" Target="https://www.furesoe.dk/oplevelser/frivillige-og-foreninger/puljer/idraets-og-fritidspuljen" TargetMode="External"/><Relationship Id="rId11" Type="http://schemas.openxmlformats.org/officeDocument/2006/relationships/hyperlink" Target="https://www.furesoe.dk/oplevelser/frivillige-og-foreninger/puljer/puljen-for-vores-furesoe" TargetMode="External"/><Relationship Id="rId5" Type="http://schemas.openxmlformats.org/officeDocument/2006/relationships/hyperlink" Target="https://aktivfuresoe.dk/blog.asp?wkid=fureso&amp;pid=368" TargetMode="External"/><Relationship Id="rId10" Type="http://schemas.openxmlformats.org/officeDocument/2006/relationships/hyperlink" Target="https://www.furesoe.dk/oplevelser/frivillige-og-foreninger/puljer/aaben-skole-pulje" TargetMode="External"/><Relationship Id="rId4" Type="http://schemas.openxmlformats.org/officeDocument/2006/relationships/image" Target="../media/image26.jpeg"/><Relationship Id="rId9" Type="http://schemas.openxmlformats.org/officeDocument/2006/relationships/hyperlink" Target="https://www.furesoe.dk/oplevelser/frivillige-og-foreninger/puljer/facilitetstilskudspulj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1C90672F-F359-6B4C-F237-7F65CA895377}"/>
              </a:ext>
            </a:extLst>
          </p:cNvPr>
          <p:cNvSpPr>
            <a:spLocks noGrp="1"/>
          </p:cNvSpPr>
          <p:nvPr>
            <p:ph type="sldNum" sz="quarter" idx="17"/>
          </p:nvPr>
        </p:nvSpPr>
        <p:spPr/>
        <p:txBody>
          <a:bodyPr/>
          <a:lstStyle/>
          <a:p>
            <a:fld id="{24C8C45C-947F-4981-8B3F-4F32E973C901}" type="slidenum">
              <a:rPr lang="da-DK" smtClean="0"/>
              <a:pPr/>
              <a:t>1</a:t>
            </a:fld>
            <a:endParaRPr lang="da-DK" dirty="0"/>
          </a:p>
        </p:txBody>
      </p:sp>
      <p:sp>
        <p:nvSpPr>
          <p:cNvPr id="3" name="Titel 2">
            <a:extLst>
              <a:ext uri="{FF2B5EF4-FFF2-40B4-BE49-F238E27FC236}">
                <a16:creationId xmlns:a16="http://schemas.microsoft.com/office/drawing/2014/main" id="{1D63E9F7-C8F2-6688-EF5D-3702E78D68F6}"/>
              </a:ext>
            </a:extLst>
          </p:cNvPr>
          <p:cNvSpPr>
            <a:spLocks noGrp="1"/>
          </p:cNvSpPr>
          <p:nvPr>
            <p:ph type="ctrTitle"/>
          </p:nvPr>
        </p:nvSpPr>
        <p:spPr>
          <a:xfrm>
            <a:off x="1080000" y="1084658"/>
            <a:ext cx="9427133" cy="1514083"/>
          </a:xfrm>
        </p:spPr>
        <p:txBody>
          <a:bodyPr/>
          <a:lstStyle/>
          <a:p>
            <a:r>
              <a:rPr lang="da-DK" dirty="0"/>
              <a:t>Furesø Idrætsråds Nytårskur 2025</a:t>
            </a:r>
          </a:p>
        </p:txBody>
      </p:sp>
      <p:sp>
        <p:nvSpPr>
          <p:cNvPr id="4" name="Undertitel 3">
            <a:extLst>
              <a:ext uri="{FF2B5EF4-FFF2-40B4-BE49-F238E27FC236}">
                <a16:creationId xmlns:a16="http://schemas.microsoft.com/office/drawing/2014/main" id="{A0AE3AFA-2EED-D78E-F2D3-93CE207C3F06}"/>
              </a:ext>
            </a:extLst>
          </p:cNvPr>
          <p:cNvSpPr>
            <a:spLocks noGrp="1"/>
          </p:cNvSpPr>
          <p:nvPr>
            <p:ph type="subTitle" idx="1"/>
          </p:nvPr>
        </p:nvSpPr>
        <p:spPr/>
        <p:txBody>
          <a:bodyPr/>
          <a:lstStyle/>
          <a:p>
            <a:r>
              <a:rPr lang="da-DK" dirty="0"/>
              <a:t>Tilskudsmuligheder i Furesø Kommune</a:t>
            </a:r>
            <a:br>
              <a:rPr lang="da-DK" dirty="0"/>
            </a:br>
            <a:r>
              <a:rPr lang="da-DK" dirty="0"/>
              <a:t>– ret og pligt</a:t>
            </a:r>
          </a:p>
          <a:p>
            <a:endParaRPr lang="da-DK" dirty="0"/>
          </a:p>
        </p:txBody>
      </p:sp>
    </p:spTree>
    <p:extLst>
      <p:ext uri="{BB962C8B-B14F-4D97-AF65-F5344CB8AC3E}">
        <p14:creationId xmlns:p14="http://schemas.microsoft.com/office/powerpoint/2010/main" val="707663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
            <a:extLst>
              <a:ext uri="{FF2B5EF4-FFF2-40B4-BE49-F238E27FC236}">
                <a16:creationId xmlns:a16="http://schemas.microsoft.com/office/drawing/2014/main" id="{5AFF6C8C-810A-23C6-3923-B056199A25F1}"/>
              </a:ext>
            </a:extLst>
          </p:cNvPr>
          <p:cNvPicPr>
            <a:picLocks noGrp="1" noChangeAspect="1"/>
          </p:cNvPicPr>
          <p:nvPr>
            <p:ph type="pic" sz="quarter" idx="14"/>
            <p:custDataLst>
              <p:tags r:id="rId1"/>
            </p:custDataLst>
          </p:nvPr>
        </p:nvPicPr>
        <p:blipFill rotWithShape="1">
          <a:blip r:embed="rId4">
            <a:extLst>
              <a:ext uri="{28A0092B-C50C-407E-A947-70E740481C1C}">
                <a14:useLocalDpi xmlns:a14="http://schemas.microsoft.com/office/drawing/2010/main" val="0"/>
              </a:ext>
            </a:extLst>
          </a:blip>
          <a:srcRect l="8688" r="30384"/>
          <a:stretch/>
        </p:blipFill>
        <p:spPr>
          <a:xfrm>
            <a:off x="-1" y="0"/>
            <a:ext cx="6240463" cy="6858000"/>
          </a:xfrm>
        </p:spPr>
      </p:pic>
      <p:sp>
        <p:nvSpPr>
          <p:cNvPr id="3" name="Titel 2">
            <a:extLst>
              <a:ext uri="{FF2B5EF4-FFF2-40B4-BE49-F238E27FC236}">
                <a16:creationId xmlns:a16="http://schemas.microsoft.com/office/drawing/2014/main" id="{8B4F096C-16EB-66BD-A214-7C045B02A8AA}"/>
              </a:ext>
            </a:extLst>
          </p:cNvPr>
          <p:cNvSpPr>
            <a:spLocks noGrp="1"/>
          </p:cNvSpPr>
          <p:nvPr>
            <p:ph type="body" sz="quarter" idx="19"/>
          </p:nvPr>
        </p:nvSpPr>
        <p:spPr>
          <a:xfrm>
            <a:off x="6715124" y="1433513"/>
            <a:ext cx="4893295" cy="2770497"/>
          </a:xfrm>
        </p:spPr>
        <p:txBody>
          <a:bodyPr>
            <a:normAutofit fontScale="62500" lnSpcReduction="20000"/>
          </a:bodyPr>
          <a:lstStyle/>
          <a:p>
            <a:pPr marL="0" indent="0">
              <a:buSzPts val="1000"/>
              <a:buNone/>
              <a:tabLst>
                <a:tab pos="456377" algn="l"/>
              </a:tabLst>
            </a:pPr>
            <a:r>
              <a:rPr lang="da-DK" sz="4500" dirty="0">
                <a:latin typeface="+mj-lt"/>
              </a:rPr>
              <a:t>Støtte til egen drift af faciliteter</a:t>
            </a:r>
            <a:br>
              <a:rPr lang="da-DK" dirty="0"/>
            </a:br>
            <a:br>
              <a:rPr lang="da-DK" dirty="0"/>
            </a:br>
            <a:br>
              <a:rPr lang="da-DK" dirty="0"/>
            </a:br>
            <a:br>
              <a:rPr lang="da-DK" dirty="0"/>
            </a:br>
            <a:r>
              <a:rPr lang="da-DK" sz="3800" b="0" dirty="0"/>
              <a:t>Til foreninger, der ejer og/eller driver egne (godkendte) private faciliteter. </a:t>
            </a:r>
            <a:r>
              <a:rPr lang="da-DK" sz="3800" dirty="0"/>
              <a:t>
</a:t>
            </a:r>
            <a:endParaRPr lang="da-DK" dirty="0"/>
          </a:p>
        </p:txBody>
      </p:sp>
      <p:sp>
        <p:nvSpPr>
          <p:cNvPr id="4" name="Pladsholder til slidenummer 3">
            <a:extLst>
              <a:ext uri="{FF2B5EF4-FFF2-40B4-BE49-F238E27FC236}">
                <a16:creationId xmlns:a16="http://schemas.microsoft.com/office/drawing/2014/main" id="{E214A962-CC34-8234-218C-31EB52265CC0}"/>
              </a:ext>
            </a:extLst>
          </p:cNvPr>
          <p:cNvSpPr>
            <a:spLocks noGrp="1"/>
          </p:cNvSpPr>
          <p:nvPr>
            <p:ph type="sldNum" sz="quarter" idx="23"/>
          </p:nvPr>
        </p:nvSpPr>
        <p:spPr>
          <a:xfrm>
            <a:off x="1079999" y="6407956"/>
            <a:ext cx="394920" cy="180000"/>
          </a:xfrm>
        </p:spPr>
        <p:txBody>
          <a:bodyPr anchor="b">
            <a:normAutofit/>
          </a:bodyPr>
          <a:lstStyle/>
          <a:p>
            <a:pPr>
              <a:spcAft>
                <a:spcPts val="600"/>
              </a:spcAft>
            </a:pPr>
            <a:fld id="{24C8C45C-947F-4981-8B3F-4F32E973C901}" type="slidenum">
              <a:rPr lang="da-DK" smtClean="0"/>
              <a:pPr>
                <a:spcAft>
                  <a:spcPts val="600"/>
                </a:spcAft>
              </a:pPr>
              <a:t>10</a:t>
            </a:fld>
            <a:endParaRPr lang="da-DK"/>
          </a:p>
        </p:txBody>
      </p:sp>
      <p:sp>
        <p:nvSpPr>
          <p:cNvPr id="7" name="Tekstfelt 6">
            <a:extLst>
              <a:ext uri="{FF2B5EF4-FFF2-40B4-BE49-F238E27FC236}">
                <a16:creationId xmlns:a16="http://schemas.microsoft.com/office/drawing/2014/main" id="{61009CD9-F709-ACCA-A510-0299FE029497}"/>
              </a:ext>
            </a:extLst>
          </p:cNvPr>
          <p:cNvSpPr txBox="1"/>
          <p:nvPr/>
        </p:nvSpPr>
        <p:spPr>
          <a:xfrm>
            <a:off x="6715124" y="3664975"/>
            <a:ext cx="4369188" cy="2092881"/>
          </a:xfrm>
          <a:prstGeom prst="rect">
            <a:avLst/>
          </a:prstGeom>
          <a:noFill/>
        </p:spPr>
        <p:txBody>
          <a:bodyPr wrap="square" lIns="0" tIns="0" rIns="0" bIns="0" rtlCol="0">
            <a:spAutoFit/>
          </a:bodyPr>
          <a:lstStyle/>
          <a:p>
            <a:pPr marL="342900" indent="-342900" algn="l">
              <a:buFont typeface="Arial" panose="020B0604020202020204" pitchFamily="34" charset="0"/>
              <a:buChar char="•"/>
            </a:pPr>
            <a:r>
              <a:rPr lang="da-DK" sz="2400" dirty="0">
                <a:solidFill>
                  <a:schemeClr val="bg1"/>
                </a:solidFill>
              </a:rPr>
              <a:t>Lokaletilskud </a:t>
            </a:r>
            <a:br>
              <a:rPr lang="da-DK" sz="2400" dirty="0">
                <a:solidFill>
                  <a:schemeClr val="bg1"/>
                </a:solidFill>
              </a:rPr>
            </a:br>
            <a:r>
              <a:rPr lang="da-DK" sz="2400" dirty="0">
                <a:solidFill>
                  <a:schemeClr val="bg1"/>
                </a:solidFill>
              </a:rPr>
              <a:t>
Driftsaftaler </a:t>
            </a:r>
            <a:br>
              <a:rPr lang="da-DK" sz="2400" dirty="0">
                <a:solidFill>
                  <a:schemeClr val="bg1"/>
                </a:solidFill>
              </a:rPr>
            </a:br>
            <a:r>
              <a:rPr lang="da-DK" sz="2400" dirty="0">
                <a:solidFill>
                  <a:schemeClr val="bg1"/>
                </a:solidFill>
              </a:rPr>
              <a:t>
Rengøringstilskud </a:t>
            </a:r>
            <a:br>
              <a:rPr lang="da-DK" sz="1600" dirty="0"/>
            </a:br>
            <a:endParaRPr lang="da-DK" sz="1600" dirty="0"/>
          </a:p>
        </p:txBody>
      </p:sp>
    </p:spTree>
    <p:extLst>
      <p:ext uri="{BB962C8B-B14F-4D97-AF65-F5344CB8AC3E}">
        <p14:creationId xmlns:p14="http://schemas.microsoft.com/office/powerpoint/2010/main" val="2471230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529F90C-7E7A-735C-FDF9-45407FE29106}"/>
              </a:ext>
            </a:extLst>
          </p:cNvPr>
          <p:cNvSpPr>
            <a:spLocks noGrp="1"/>
          </p:cNvSpPr>
          <p:nvPr>
            <p:ph type="ctrTitle"/>
          </p:nvPr>
        </p:nvSpPr>
        <p:spPr>
          <a:xfrm>
            <a:off x="677598" y="853085"/>
            <a:ext cx="4199202" cy="1713134"/>
          </a:xfrm>
        </p:spPr>
        <p:txBody>
          <a:bodyPr/>
          <a:lstStyle/>
          <a:p>
            <a:r>
              <a:rPr lang="da-DK" dirty="0">
                <a:cs typeface="Calibri" panose="020F0502020204030204" pitchFamily="34" charset="0"/>
              </a:rPr>
              <a:t>Gennemsnitligt tilskud  i kommunerne</a:t>
            </a:r>
            <a:br>
              <a:rPr lang="da-DK" sz="2400" dirty="0">
                <a:ea typeface="Calibri" panose="020F0502020204030204" pitchFamily="34" charset="0"/>
              </a:rPr>
            </a:br>
            <a:br>
              <a:rPr lang="da-DK" sz="2400" dirty="0">
                <a:cs typeface="Calibri" panose="020F0502020204030204" pitchFamily="34" charset="0"/>
              </a:rPr>
            </a:br>
            <a:br>
              <a:rPr lang="da-DK" sz="2400" dirty="0">
                <a:cs typeface="Calibri" panose="020F0502020204030204" pitchFamily="34" charset="0"/>
              </a:rPr>
            </a:br>
            <a:endParaRPr lang="da-DK" sz="2400" dirty="0">
              <a:cs typeface="Calibri" panose="020F0502020204030204" pitchFamily="34" charset="0"/>
            </a:endParaRPr>
          </a:p>
        </p:txBody>
      </p:sp>
      <p:sp>
        <p:nvSpPr>
          <p:cNvPr id="4" name="Pladsholder til slidenummer 3">
            <a:extLst>
              <a:ext uri="{FF2B5EF4-FFF2-40B4-BE49-F238E27FC236}">
                <a16:creationId xmlns:a16="http://schemas.microsoft.com/office/drawing/2014/main" id="{108B7D61-02E1-7466-1321-0E83097C5966}"/>
              </a:ext>
            </a:extLst>
          </p:cNvPr>
          <p:cNvSpPr>
            <a:spLocks noGrp="1"/>
          </p:cNvSpPr>
          <p:nvPr>
            <p:ph type="sldNum" sz="quarter" idx="12"/>
          </p:nvPr>
        </p:nvSpPr>
        <p:spPr/>
        <p:txBody>
          <a:bodyPr/>
          <a:lstStyle/>
          <a:p>
            <a:fld id="{24C8C45C-947F-4981-8B3F-4F32E973C901}" type="slidenum">
              <a:rPr lang="da-DK" smtClean="0"/>
              <a:pPr/>
              <a:t>11</a:t>
            </a:fld>
            <a:endParaRPr lang="da-DK" dirty="0"/>
          </a:p>
        </p:txBody>
      </p:sp>
      <p:pic>
        <p:nvPicPr>
          <p:cNvPr id="6" name="Billede 5">
            <a:extLst>
              <a:ext uri="{FF2B5EF4-FFF2-40B4-BE49-F238E27FC236}">
                <a16:creationId xmlns:a16="http://schemas.microsoft.com/office/drawing/2014/main" id="{BD2CF60F-5597-2D7A-89C6-7CC0171FAE44}"/>
              </a:ext>
            </a:extLst>
          </p:cNvPr>
          <p:cNvPicPr>
            <a:picLocks noChangeAspect="1"/>
          </p:cNvPicPr>
          <p:nvPr/>
        </p:nvPicPr>
        <p:blipFill rotWithShape="1">
          <a:blip r:embed="rId3"/>
          <a:srcRect l="1793" t="17836" b="-1"/>
          <a:stretch/>
        </p:blipFill>
        <p:spPr>
          <a:xfrm>
            <a:off x="4640825" y="5869"/>
            <a:ext cx="7551175" cy="2429892"/>
          </a:xfrm>
          <a:prstGeom prst="rect">
            <a:avLst/>
          </a:prstGeom>
        </p:spPr>
      </p:pic>
      <p:sp>
        <p:nvSpPr>
          <p:cNvPr id="2" name="Tekstfelt 1">
            <a:extLst>
              <a:ext uri="{FF2B5EF4-FFF2-40B4-BE49-F238E27FC236}">
                <a16:creationId xmlns:a16="http://schemas.microsoft.com/office/drawing/2014/main" id="{F93100E8-0FA2-F0F5-CA0B-FA5E3AB4340E}"/>
              </a:ext>
            </a:extLst>
          </p:cNvPr>
          <p:cNvSpPr txBox="1"/>
          <p:nvPr/>
        </p:nvSpPr>
        <p:spPr>
          <a:xfrm>
            <a:off x="677598" y="2775565"/>
            <a:ext cx="10566400" cy="2215991"/>
          </a:xfrm>
          <a:prstGeom prst="rect">
            <a:avLst/>
          </a:prstGeom>
          <a:noFill/>
        </p:spPr>
        <p:txBody>
          <a:bodyPr wrap="square" lIns="0" tIns="0" rIns="0" bIns="0" rtlCol="0">
            <a:spAutoFit/>
          </a:bodyPr>
          <a:lstStyle/>
          <a:p>
            <a:pPr algn="l"/>
            <a:r>
              <a:rPr lang="da-DK" sz="2400" dirty="0">
                <a:solidFill>
                  <a:schemeClr val="bg1"/>
                </a:solidFill>
                <a:latin typeface="+mn-lt"/>
                <a:cs typeface="Calibri" panose="020F0502020204030204" pitchFamily="34" charset="0"/>
              </a:rPr>
              <a:t>Aktivitetstilskuddet i Furesø er:  </a:t>
            </a:r>
          </a:p>
          <a:p>
            <a:pPr marL="342900" indent="-342900" algn="l">
              <a:buFont typeface="Arial" panose="020B0604020202020204" pitchFamily="34" charset="0"/>
              <a:buChar char="•"/>
            </a:pPr>
            <a:r>
              <a:rPr lang="da-DK" sz="2400" dirty="0">
                <a:solidFill>
                  <a:schemeClr val="bg1"/>
                </a:solidFill>
                <a:latin typeface="+mn-lt"/>
                <a:cs typeface="Calibri" panose="020F0502020204030204" pitchFamily="34" charset="0"/>
              </a:rPr>
              <a:t>152 kr. pr. indbygger  
526 kr. pr. foreningsmedlem under 25 år  
781 kr. pr. foreningsmedlem under 25 år, som bor i Furesø  </a:t>
            </a:r>
            <a:br>
              <a:rPr lang="da-DK" sz="2400" dirty="0">
                <a:solidFill>
                  <a:schemeClr val="bg1"/>
                </a:solidFill>
                <a:cs typeface="Calibri" panose="020F0502020204030204" pitchFamily="34" charset="0"/>
              </a:rPr>
            </a:br>
            <a:endParaRPr lang="da-DK" sz="2400" dirty="0">
              <a:solidFill>
                <a:schemeClr val="bg1"/>
              </a:solidFill>
              <a:cs typeface="Calibri" panose="020F0502020204030204" pitchFamily="34" charset="0"/>
            </a:endParaRPr>
          </a:p>
          <a:p>
            <a:pPr algn="l"/>
            <a:r>
              <a:rPr lang="da-DK" sz="2400" dirty="0">
                <a:solidFill>
                  <a:schemeClr val="bg1"/>
                </a:solidFill>
                <a:latin typeface="+mn-lt"/>
                <a:cs typeface="Calibri" panose="020F0502020204030204" pitchFamily="34" charset="0"/>
              </a:rPr>
              <a:t>Furesø ligger ca. 40% højere end de kommuner, vi sammenligner os med.</a:t>
            </a:r>
            <a:endParaRPr lang="da-DK" sz="2400" dirty="0">
              <a:solidFill>
                <a:schemeClr val="bg1"/>
              </a:solidFill>
            </a:endParaRPr>
          </a:p>
        </p:txBody>
      </p:sp>
      <p:sp>
        <p:nvSpPr>
          <p:cNvPr id="5" name="Tekstfelt 4">
            <a:extLst>
              <a:ext uri="{FF2B5EF4-FFF2-40B4-BE49-F238E27FC236}">
                <a16:creationId xmlns:a16="http://schemas.microsoft.com/office/drawing/2014/main" id="{405E9A51-87ED-819C-0960-F55F02CF0594}"/>
              </a:ext>
            </a:extLst>
          </p:cNvPr>
          <p:cNvSpPr txBox="1"/>
          <p:nvPr/>
        </p:nvSpPr>
        <p:spPr>
          <a:xfrm>
            <a:off x="8976853" y="2521996"/>
            <a:ext cx="3215148" cy="253569"/>
          </a:xfrm>
          <a:prstGeom prst="rect">
            <a:avLst/>
          </a:prstGeom>
          <a:noFill/>
        </p:spPr>
        <p:txBody>
          <a:bodyPr wrap="square" lIns="0" tIns="0" rIns="0" bIns="0" rtlCol="0">
            <a:spAutoFit/>
          </a:bodyPr>
          <a:lstStyle/>
          <a:p>
            <a:pPr algn="l"/>
            <a:r>
              <a:rPr lang="da-DK" sz="1600" dirty="0">
                <a:solidFill>
                  <a:schemeClr val="bg1"/>
                </a:solidFill>
              </a:rPr>
              <a:t>Skema fra rapport udarbejdet af VIFO</a:t>
            </a:r>
          </a:p>
        </p:txBody>
      </p:sp>
    </p:spTree>
    <p:extLst>
      <p:ext uri="{BB962C8B-B14F-4D97-AF65-F5344CB8AC3E}">
        <p14:creationId xmlns:p14="http://schemas.microsoft.com/office/powerpoint/2010/main" val="1483538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F9EC88-45F7-AB90-F26B-30185EB10131}"/>
              </a:ext>
            </a:extLst>
          </p:cNvPr>
          <p:cNvSpPr>
            <a:spLocks noGrp="1"/>
          </p:cNvSpPr>
          <p:nvPr>
            <p:ph type="title"/>
          </p:nvPr>
        </p:nvSpPr>
        <p:spPr>
          <a:xfrm>
            <a:off x="1079999" y="1612491"/>
            <a:ext cx="4239251" cy="3785418"/>
          </a:xfrm>
        </p:spPr>
        <p:txBody>
          <a:bodyPr/>
          <a:lstStyle/>
          <a:p>
            <a:r>
              <a:rPr lang="da-DK" dirty="0"/>
              <a:t>Udgiftsniveau på fritid, bibliotek , kultur mv. 2018-2024 (2024 priser)</a:t>
            </a:r>
            <a:br>
              <a:rPr lang="da-DK" dirty="0"/>
            </a:br>
            <a:br>
              <a:rPr lang="da-DK" sz="1200" dirty="0">
                <a:latin typeface="+mn-lt"/>
              </a:rPr>
            </a:br>
            <a:r>
              <a:rPr lang="da-DK" sz="1200" dirty="0">
                <a:latin typeface="+mn-lt"/>
              </a:rPr>
              <a:t>Rapport udarbejdet af VIVE</a:t>
            </a:r>
          </a:p>
        </p:txBody>
      </p:sp>
      <p:sp>
        <p:nvSpPr>
          <p:cNvPr id="4" name="Pladsholder til slidenummer 3">
            <a:extLst>
              <a:ext uri="{FF2B5EF4-FFF2-40B4-BE49-F238E27FC236}">
                <a16:creationId xmlns:a16="http://schemas.microsoft.com/office/drawing/2014/main" id="{6AA39836-7974-3732-3DEE-5F27EC78EE7D}"/>
              </a:ext>
            </a:extLst>
          </p:cNvPr>
          <p:cNvSpPr>
            <a:spLocks noGrp="1"/>
          </p:cNvSpPr>
          <p:nvPr>
            <p:ph type="sldNum" sz="quarter" idx="12"/>
          </p:nvPr>
        </p:nvSpPr>
        <p:spPr/>
        <p:txBody>
          <a:bodyPr/>
          <a:lstStyle/>
          <a:p>
            <a:fld id="{24C8C45C-947F-4981-8B3F-4F32E973C901}" type="slidenum">
              <a:rPr lang="da-DK" smtClean="0"/>
              <a:pPr/>
              <a:t>12</a:t>
            </a:fld>
            <a:endParaRPr lang="da-DK" dirty="0"/>
          </a:p>
        </p:txBody>
      </p:sp>
      <p:pic>
        <p:nvPicPr>
          <p:cNvPr id="6" name="Billede 5">
            <a:extLst>
              <a:ext uri="{FF2B5EF4-FFF2-40B4-BE49-F238E27FC236}">
                <a16:creationId xmlns:a16="http://schemas.microsoft.com/office/drawing/2014/main" id="{7E96447B-D719-DDD7-486B-8676C0D3477C}"/>
              </a:ext>
            </a:extLst>
          </p:cNvPr>
          <p:cNvPicPr>
            <a:picLocks noChangeAspect="1"/>
          </p:cNvPicPr>
          <p:nvPr/>
        </p:nvPicPr>
        <p:blipFill rotWithShape="1">
          <a:blip r:embed="rId3"/>
          <a:srcRect t="13161" r="1573" b="1621"/>
          <a:stretch/>
        </p:blipFill>
        <p:spPr>
          <a:xfrm>
            <a:off x="5584723" y="-1"/>
            <a:ext cx="6607277" cy="6178531"/>
          </a:xfrm>
          <a:prstGeom prst="rect">
            <a:avLst/>
          </a:prstGeom>
        </p:spPr>
      </p:pic>
    </p:spTree>
    <p:extLst>
      <p:ext uri="{BB962C8B-B14F-4D97-AF65-F5344CB8AC3E}">
        <p14:creationId xmlns:p14="http://schemas.microsoft.com/office/powerpoint/2010/main" val="201452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18039-81A0-A62C-26D2-7CB8A6717B71}"/>
              </a:ext>
            </a:extLst>
          </p:cNvPr>
          <p:cNvSpPr>
            <a:spLocks noGrp="1"/>
          </p:cNvSpPr>
          <p:nvPr>
            <p:ph type="title"/>
          </p:nvPr>
        </p:nvSpPr>
        <p:spPr>
          <a:xfrm>
            <a:off x="1079999" y="4480233"/>
            <a:ext cx="5016001" cy="1189703"/>
          </a:xfrm>
        </p:spPr>
        <p:txBody>
          <a:bodyPr/>
          <a:lstStyle/>
          <a:p>
            <a:r>
              <a:rPr lang="da-DK" sz="4000" dirty="0"/>
              <a:t>Budget for fritid, biblioteksvæsen, kultur mv.</a:t>
            </a:r>
            <a:br>
              <a:rPr lang="da-DK" dirty="0"/>
            </a:br>
            <a:r>
              <a:rPr lang="da-DK" sz="1200" dirty="0">
                <a:latin typeface="+mn-lt"/>
              </a:rPr>
              <a:t>Rapport udarbejdet af VIVE</a:t>
            </a:r>
            <a:br>
              <a:rPr lang="da-DK" sz="1200" dirty="0">
                <a:latin typeface="+mn-lt"/>
              </a:rPr>
            </a:br>
            <a:br>
              <a:rPr lang="da-DK" sz="1200" dirty="0">
                <a:latin typeface="+mn-lt"/>
              </a:rPr>
            </a:br>
            <a:br>
              <a:rPr lang="da-DK" sz="1200" dirty="0">
                <a:latin typeface="+mn-lt"/>
              </a:rPr>
            </a:br>
            <a:br>
              <a:rPr lang="da-DK" sz="1200" dirty="0">
                <a:latin typeface="+mn-lt"/>
              </a:rPr>
            </a:br>
            <a:br>
              <a:rPr lang="da-DK" sz="1200" dirty="0">
                <a:latin typeface="+mn-lt"/>
              </a:rPr>
            </a:br>
            <a:br>
              <a:rPr lang="da-DK" sz="1200" dirty="0">
                <a:latin typeface="+mn-lt"/>
              </a:rPr>
            </a:br>
            <a:r>
              <a:rPr lang="da-DK" sz="2800" dirty="0"/>
              <a:t>*</a:t>
            </a:r>
            <a:r>
              <a:rPr lang="da-DK" sz="1200" dirty="0">
                <a:latin typeface="+mn-lt"/>
              </a:rPr>
              <a:t>Sammenligningsgruppen: Køge, Hillerød, greve, Halsnæs, Roskilde, Fredensborg, Furesø, Hørsholm, Vallensbæk, Rudersdal, Gentofte, Helsingør, Ballerup, Tårnby, Herlev</a:t>
            </a:r>
            <a:br>
              <a:rPr lang="da-DK" sz="1200" dirty="0">
                <a:latin typeface="+mn-lt"/>
              </a:rPr>
            </a:br>
            <a:endParaRPr lang="da-DK" sz="1200" dirty="0">
              <a:latin typeface="+mn-lt"/>
            </a:endParaRPr>
          </a:p>
        </p:txBody>
      </p:sp>
      <p:sp>
        <p:nvSpPr>
          <p:cNvPr id="4" name="Pladsholder til slidenummer 3">
            <a:extLst>
              <a:ext uri="{FF2B5EF4-FFF2-40B4-BE49-F238E27FC236}">
                <a16:creationId xmlns:a16="http://schemas.microsoft.com/office/drawing/2014/main" id="{CAEEAA18-22AC-0C43-CA08-DAC5A3085F95}"/>
              </a:ext>
            </a:extLst>
          </p:cNvPr>
          <p:cNvSpPr>
            <a:spLocks noGrp="1"/>
          </p:cNvSpPr>
          <p:nvPr>
            <p:ph type="sldNum" sz="quarter" idx="12"/>
          </p:nvPr>
        </p:nvSpPr>
        <p:spPr/>
        <p:txBody>
          <a:bodyPr/>
          <a:lstStyle/>
          <a:p>
            <a:fld id="{24C8C45C-947F-4981-8B3F-4F32E973C901}" type="slidenum">
              <a:rPr lang="da-DK" smtClean="0"/>
              <a:pPr/>
              <a:t>13</a:t>
            </a:fld>
            <a:endParaRPr lang="da-DK" dirty="0"/>
          </a:p>
        </p:txBody>
      </p:sp>
      <p:pic>
        <p:nvPicPr>
          <p:cNvPr id="6" name="Billede 5">
            <a:extLst>
              <a:ext uri="{FF2B5EF4-FFF2-40B4-BE49-F238E27FC236}">
                <a16:creationId xmlns:a16="http://schemas.microsoft.com/office/drawing/2014/main" id="{2FD52BEA-1442-29A2-9112-DF038EA77D76}"/>
              </a:ext>
            </a:extLst>
          </p:cNvPr>
          <p:cNvPicPr>
            <a:picLocks noChangeAspect="1"/>
          </p:cNvPicPr>
          <p:nvPr/>
        </p:nvPicPr>
        <p:blipFill rotWithShape="1">
          <a:blip r:embed="rId3"/>
          <a:srcRect t="8806"/>
          <a:stretch/>
        </p:blipFill>
        <p:spPr>
          <a:xfrm>
            <a:off x="6263149" y="0"/>
            <a:ext cx="5845706" cy="6269714"/>
          </a:xfrm>
          <a:prstGeom prst="rect">
            <a:avLst/>
          </a:prstGeom>
        </p:spPr>
      </p:pic>
      <p:sp>
        <p:nvSpPr>
          <p:cNvPr id="7" name="Tekstfelt 6">
            <a:extLst>
              <a:ext uri="{FF2B5EF4-FFF2-40B4-BE49-F238E27FC236}">
                <a16:creationId xmlns:a16="http://schemas.microsoft.com/office/drawing/2014/main" id="{D280F4D5-1957-82D4-4506-344F3BC98365}"/>
              </a:ext>
            </a:extLst>
          </p:cNvPr>
          <p:cNvSpPr txBox="1"/>
          <p:nvPr/>
        </p:nvSpPr>
        <p:spPr>
          <a:xfrm>
            <a:off x="9979742" y="68826"/>
            <a:ext cx="285136" cy="430887"/>
          </a:xfrm>
          <a:prstGeom prst="rect">
            <a:avLst/>
          </a:prstGeom>
          <a:noFill/>
        </p:spPr>
        <p:txBody>
          <a:bodyPr wrap="square" lIns="0" tIns="0" rIns="0" bIns="0" rtlCol="0">
            <a:spAutoFit/>
          </a:bodyPr>
          <a:lstStyle/>
          <a:p>
            <a:pPr algn="l"/>
            <a:r>
              <a:rPr lang="da-DK" sz="2800" dirty="0">
                <a:solidFill>
                  <a:schemeClr val="accent1"/>
                </a:solidFill>
                <a:latin typeface="+mj-lt"/>
              </a:rPr>
              <a:t>*</a:t>
            </a:r>
          </a:p>
        </p:txBody>
      </p:sp>
    </p:spTree>
    <p:extLst>
      <p:ext uri="{BB962C8B-B14F-4D97-AF65-F5344CB8AC3E}">
        <p14:creationId xmlns:p14="http://schemas.microsoft.com/office/powerpoint/2010/main" val="697259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
            <a:extLst>
              <a:ext uri="{FF2B5EF4-FFF2-40B4-BE49-F238E27FC236}">
                <a16:creationId xmlns:a16="http://schemas.microsoft.com/office/drawing/2014/main" id="{AFDFD4FE-ACFC-ED4E-6163-BAC10804A01E}"/>
              </a:ext>
            </a:extLst>
          </p:cNvPr>
          <p:cNvPicPr>
            <a:picLocks noGrp="1" noChangeAspect="1"/>
          </p:cNvPicPr>
          <p:nvPr>
            <p:ph type="pic" sz="quarter" idx="14"/>
            <p:custDataLst>
              <p:tags r:id="rId1"/>
            </p:custDataLst>
          </p:nvPr>
        </p:nvPicPr>
        <p:blipFill rotWithShape="1">
          <a:blip r:embed="rId4">
            <a:extLst>
              <a:ext uri="{28A0092B-C50C-407E-A947-70E740481C1C}">
                <a14:useLocalDpi xmlns:a14="http://schemas.microsoft.com/office/drawing/2010/main" val="0"/>
              </a:ext>
            </a:extLst>
          </a:blip>
          <a:srcRect l="11740" r="19340"/>
          <a:stretch/>
        </p:blipFill>
        <p:spPr>
          <a:xfrm>
            <a:off x="6717386" y="1"/>
            <a:ext cx="5474615" cy="5957535"/>
          </a:xfrm>
        </p:spPr>
      </p:pic>
      <p:sp>
        <p:nvSpPr>
          <p:cNvPr id="3" name="Titel 2">
            <a:extLst>
              <a:ext uri="{FF2B5EF4-FFF2-40B4-BE49-F238E27FC236}">
                <a16:creationId xmlns:a16="http://schemas.microsoft.com/office/drawing/2014/main" id="{2C925ABF-7D73-D299-F72A-C5CA64C27ACD}"/>
              </a:ext>
            </a:extLst>
          </p:cNvPr>
          <p:cNvSpPr>
            <a:spLocks noGrp="1"/>
          </p:cNvSpPr>
          <p:nvPr>
            <p:ph type="ctrTitle"/>
          </p:nvPr>
        </p:nvSpPr>
        <p:spPr>
          <a:xfrm>
            <a:off x="818630" y="370386"/>
            <a:ext cx="5898756" cy="686924"/>
          </a:xfrm>
        </p:spPr>
        <p:txBody>
          <a:bodyPr/>
          <a:lstStyle/>
          <a:p>
            <a:r>
              <a:rPr lang="da-DK" sz="2400" dirty="0">
                <a:ea typeface="Aptos" panose="020B0004020202020204" pitchFamily="34" charset="0"/>
                <a:cs typeface="Calibri" panose="020F0502020204030204" pitchFamily="34" charset="0"/>
              </a:rPr>
              <a:t>Fælles dilemma: Hvor skal vi hen?</a:t>
            </a:r>
            <a:br>
              <a:rPr lang="da-DK" sz="2000" dirty="0">
                <a:ea typeface="Aptos" panose="020B0004020202020204" pitchFamily="34" charset="0"/>
                <a:cs typeface="Calibri" panose="020F0502020204030204" pitchFamily="34" charset="0"/>
              </a:rPr>
            </a:br>
            <a:endParaRPr lang="da-DK" sz="2400" dirty="0"/>
          </a:p>
        </p:txBody>
      </p:sp>
      <p:sp>
        <p:nvSpPr>
          <p:cNvPr id="4" name="Pladsholder til slidenummer 3">
            <a:extLst>
              <a:ext uri="{FF2B5EF4-FFF2-40B4-BE49-F238E27FC236}">
                <a16:creationId xmlns:a16="http://schemas.microsoft.com/office/drawing/2014/main" id="{686C1A8B-D141-315E-EDFC-67B98CD378A4}"/>
              </a:ext>
            </a:extLst>
          </p:cNvPr>
          <p:cNvSpPr>
            <a:spLocks noGrp="1"/>
          </p:cNvSpPr>
          <p:nvPr>
            <p:ph type="sldNum" sz="quarter" idx="12"/>
          </p:nvPr>
        </p:nvSpPr>
        <p:spPr/>
        <p:txBody>
          <a:bodyPr/>
          <a:lstStyle/>
          <a:p>
            <a:fld id="{24C8C45C-947F-4981-8B3F-4F32E973C901}" type="slidenum">
              <a:rPr lang="da-DK" smtClean="0"/>
              <a:pPr/>
              <a:t>14</a:t>
            </a:fld>
            <a:endParaRPr lang="da-DK" dirty="0"/>
          </a:p>
        </p:txBody>
      </p:sp>
      <p:sp>
        <p:nvSpPr>
          <p:cNvPr id="5" name="Tekstfelt 4">
            <a:extLst>
              <a:ext uri="{FF2B5EF4-FFF2-40B4-BE49-F238E27FC236}">
                <a16:creationId xmlns:a16="http://schemas.microsoft.com/office/drawing/2014/main" id="{7D709719-797B-52B3-247C-A3F6F28BAD2D}"/>
              </a:ext>
            </a:extLst>
          </p:cNvPr>
          <p:cNvSpPr txBox="1"/>
          <p:nvPr/>
        </p:nvSpPr>
        <p:spPr>
          <a:xfrm>
            <a:off x="901570" y="1057310"/>
            <a:ext cx="5308820" cy="5170646"/>
          </a:xfrm>
          <a:prstGeom prst="rect">
            <a:avLst/>
          </a:prstGeom>
          <a:noFill/>
        </p:spPr>
        <p:txBody>
          <a:bodyPr wrap="square" lIns="0" tIns="0" rIns="0" bIns="0" rtlCol="0">
            <a:spAutoFit/>
          </a:bodyPr>
          <a:lstStyle/>
          <a:p>
            <a:pPr algn="l"/>
            <a:r>
              <a:rPr lang="da-DK" sz="1600" b="1" dirty="0">
                <a:solidFill>
                  <a:schemeClr val="bg1"/>
                </a:solidFill>
                <a:ea typeface="Times New Roman" panose="02020603050405020304" pitchFamily="18" charset="0"/>
                <a:cs typeface="Calibri" panose="020F0502020204030204" pitchFamily="34" charset="0"/>
              </a:rPr>
              <a:t>De vilde problemer (komplekse udfordringer uden klare løsninger): </a:t>
            </a:r>
          </a:p>
          <a:p>
            <a:r>
              <a:rPr lang="da-DK" sz="1600" dirty="0">
                <a:solidFill>
                  <a:schemeClr val="bg1"/>
                </a:solidFill>
                <a:ea typeface="Times New Roman" panose="02020603050405020304" pitchFamily="18" charset="0"/>
                <a:cs typeface="Calibri" panose="020F0502020204030204" pitchFamily="34" charset="0"/>
              </a:rPr>
              <a:t>De vilde problemer udhuler den kommunale økonomi, især på de store velfærdsområder. Velfærdsudfordringerne er fx børn i mistrivsel, øget behov på specialområdet og en stigende andel ældre. </a:t>
            </a:r>
          </a:p>
          <a:p>
            <a:pPr algn="l"/>
            <a:endParaRPr lang="da-DK" sz="1600" b="1" dirty="0">
              <a:solidFill>
                <a:schemeClr val="bg1"/>
              </a:solidFill>
              <a:ea typeface="Times New Roman" panose="02020603050405020304" pitchFamily="18" charset="0"/>
              <a:cs typeface="Calibri" panose="020F0502020204030204" pitchFamily="34" charset="0"/>
            </a:endParaRPr>
          </a:p>
          <a:p>
            <a:r>
              <a:rPr lang="da-DK" sz="1600" dirty="0">
                <a:solidFill>
                  <a:schemeClr val="bg1"/>
                </a:solidFill>
              </a:rPr>
              <a:t>En tilgang er at skabe samarbejde på tværs af sektorer, eksperimentere med små løsninger og løbende tilpasse sig gennem læring og dialog. </a:t>
            </a:r>
            <a:endParaRPr lang="da-DK" sz="1600" dirty="0">
              <a:solidFill>
                <a:schemeClr val="bg1"/>
              </a:solidFill>
              <a:ea typeface="Times New Roman" panose="02020603050405020304" pitchFamily="18" charset="0"/>
              <a:cs typeface="Calibri" panose="020F0502020204030204" pitchFamily="34" charset="0"/>
            </a:endParaRPr>
          </a:p>
          <a:p>
            <a:endParaRPr lang="da-DK" sz="1600" dirty="0">
              <a:solidFill>
                <a:schemeClr val="bg1"/>
              </a:solidFill>
              <a:ea typeface="Times New Roman" panose="02020603050405020304" pitchFamily="18" charset="0"/>
              <a:cs typeface="Calibri" panose="020F0502020204030204" pitchFamily="34" charset="0"/>
            </a:endParaRPr>
          </a:p>
          <a:p>
            <a:r>
              <a:rPr lang="da-DK" sz="1600" dirty="0">
                <a:solidFill>
                  <a:schemeClr val="bg1"/>
                </a:solidFill>
                <a:ea typeface="Times New Roman" panose="02020603050405020304" pitchFamily="18" charset="0"/>
                <a:cs typeface="Calibri" panose="020F0502020204030204" pitchFamily="34" charset="0"/>
              </a:rPr>
              <a:t>Kultur, Fritid og Idrætsområdet er knap så udfordret og skal bidrage til løsningen inden for vores ramme. Det kan vi gøre på forskellige måder:</a:t>
            </a:r>
          </a:p>
          <a:p>
            <a:endParaRPr lang="da-DK" sz="1600" dirty="0">
              <a:solidFill>
                <a:schemeClr val="bg1"/>
              </a:solidFill>
              <a:ea typeface="Times New Roman" panose="02020603050405020304" pitchFamily="18" charset="0"/>
              <a:cs typeface="Calibri" panose="020F0502020204030204" pitchFamily="34" charset="0"/>
            </a:endParaRPr>
          </a:p>
          <a:p>
            <a:r>
              <a:rPr lang="da-DK" sz="1600" dirty="0">
                <a:solidFill>
                  <a:schemeClr val="bg1"/>
                </a:solidFill>
                <a:ea typeface="Times New Roman" panose="02020603050405020304" pitchFamily="18" charset="0"/>
                <a:cs typeface="Calibri" panose="020F0502020204030204" pitchFamily="34" charset="0"/>
              </a:rPr>
              <a:t>Vi kan dele rammen op ved at have flere puljer og mindre grundtilskud? Eller foreninger kan bidrage </a:t>
            </a:r>
            <a:r>
              <a:rPr lang="da-DK" sz="1600">
                <a:solidFill>
                  <a:schemeClr val="bg1"/>
                </a:solidFill>
                <a:ea typeface="Times New Roman" panose="02020603050405020304" pitchFamily="18" charset="0"/>
                <a:cs typeface="Calibri" panose="020F0502020204030204" pitchFamily="34" charset="0"/>
              </a:rPr>
              <a:t>til løsningerne inden for deres nuværende “kernedrift” – fokus på de udsatte målgrupper?</a:t>
            </a:r>
            <a:br>
              <a:rPr lang="da-DK" sz="1600" dirty="0">
                <a:solidFill>
                  <a:schemeClr val="bg1"/>
                </a:solidFill>
                <a:ea typeface="Aptos" panose="020B0004020202020204" pitchFamily="34" charset="0"/>
                <a:cs typeface="Calibri" panose="020F0502020204030204" pitchFamily="34" charset="0"/>
              </a:rPr>
            </a:br>
            <a:br>
              <a:rPr lang="da-DK" sz="1600" dirty="0">
                <a:solidFill>
                  <a:schemeClr val="bg1"/>
                </a:solidFill>
                <a:ea typeface="Aptos" panose="020B0004020202020204" pitchFamily="34" charset="0"/>
                <a:cs typeface="Calibri" panose="020F0502020204030204" pitchFamily="34" charset="0"/>
              </a:rPr>
            </a:br>
            <a:endParaRPr lang="da-DK" sz="1600" dirty="0">
              <a:solidFill>
                <a:schemeClr val="bg1"/>
              </a:solidFill>
            </a:endParaRPr>
          </a:p>
        </p:txBody>
      </p:sp>
    </p:spTree>
    <p:extLst>
      <p:ext uri="{BB962C8B-B14F-4D97-AF65-F5344CB8AC3E}">
        <p14:creationId xmlns:p14="http://schemas.microsoft.com/office/powerpoint/2010/main" val="2574694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C822679-E2ED-0290-46D8-5203FFCE6638}"/>
              </a:ext>
            </a:extLst>
          </p:cNvPr>
          <p:cNvSpPr>
            <a:spLocks noGrp="1"/>
          </p:cNvSpPr>
          <p:nvPr>
            <p:ph type="title"/>
          </p:nvPr>
        </p:nvSpPr>
        <p:spPr>
          <a:xfrm>
            <a:off x="1080004" y="665049"/>
            <a:ext cx="3786964" cy="1967143"/>
          </a:xfrm>
        </p:spPr>
        <p:txBody>
          <a:bodyPr anchor="b">
            <a:normAutofit/>
          </a:bodyPr>
          <a:lstStyle/>
          <a:p>
            <a:r>
              <a:rPr lang="da-DK" sz="4800" dirty="0">
                <a:solidFill>
                  <a:schemeClr val="accent5">
                    <a:lumMod val="75000"/>
                  </a:schemeClr>
                </a:solidFill>
              </a:rPr>
              <a:t>Tak for nu!</a:t>
            </a:r>
          </a:p>
        </p:txBody>
      </p:sp>
      <p:sp>
        <p:nvSpPr>
          <p:cNvPr id="9" name="Text Placeholder 3">
            <a:extLst>
              <a:ext uri="{FF2B5EF4-FFF2-40B4-BE49-F238E27FC236}">
                <a16:creationId xmlns:a16="http://schemas.microsoft.com/office/drawing/2014/main" id="{9023FA91-1A1C-9B20-EC59-6081D2C09951}"/>
              </a:ext>
            </a:extLst>
          </p:cNvPr>
          <p:cNvSpPr>
            <a:spLocks noGrp="1"/>
          </p:cNvSpPr>
          <p:nvPr>
            <p:ph type="body" sz="quarter" idx="17"/>
          </p:nvPr>
        </p:nvSpPr>
        <p:spPr>
          <a:xfrm>
            <a:off x="1079999" y="2817045"/>
            <a:ext cx="4593214" cy="2093962"/>
          </a:xfrm>
        </p:spPr>
        <p:txBody>
          <a:bodyPr/>
          <a:lstStyle/>
          <a:p>
            <a:r>
              <a:rPr lang="da-DK" b="1" dirty="0"/>
              <a:t>Læs mere på vores forenings-portal Aktiv Furesø her: </a:t>
            </a:r>
            <a:br>
              <a:rPr lang="da-DK" b="1" dirty="0"/>
            </a:br>
            <a:br>
              <a:rPr lang="da-DK" sz="2400" b="1" dirty="0"/>
            </a:br>
            <a:r>
              <a:rPr lang="da-DK" sz="2400" b="1" dirty="0">
                <a:hlinkClick r:id="rId3">
                  <a:extLst>
                    <a:ext uri="{A12FA001-AC4F-418D-AE19-62706E023703}">
                      <ahyp:hlinkClr xmlns:ahyp="http://schemas.microsoft.com/office/drawing/2018/hyperlinkcolor" val="tx"/>
                    </a:ext>
                  </a:extLst>
                </a:hlinkClick>
              </a:rPr>
              <a:t>https://aktivfuresoe.dk/</a:t>
            </a:r>
            <a:r>
              <a:rPr lang="da-DK" sz="2400" b="1" dirty="0"/>
              <a:t> </a:t>
            </a:r>
            <a:endParaRPr lang="en-US" b="1" dirty="0"/>
          </a:p>
        </p:txBody>
      </p:sp>
      <p:sp>
        <p:nvSpPr>
          <p:cNvPr id="11" name="Text Placeholder 4">
            <a:extLst>
              <a:ext uri="{FF2B5EF4-FFF2-40B4-BE49-F238E27FC236}">
                <a16:creationId xmlns:a16="http://schemas.microsoft.com/office/drawing/2014/main" id="{E7F84ABF-C28C-39BD-0F6D-9C40627C797C}"/>
              </a:ext>
            </a:extLst>
          </p:cNvPr>
          <p:cNvSpPr>
            <a:spLocks noGrp="1"/>
          </p:cNvSpPr>
          <p:nvPr>
            <p:ph type="body" sz="quarter" idx="13"/>
          </p:nvPr>
        </p:nvSpPr>
        <p:spPr>
          <a:xfrm>
            <a:off x="6656441" y="1226372"/>
            <a:ext cx="4454475" cy="3987688"/>
          </a:xfrm>
        </p:spPr>
        <p:txBody>
          <a:bodyPr/>
          <a:lstStyle/>
          <a:p>
            <a:pPr marL="0" indent="0">
              <a:buNone/>
            </a:pPr>
            <a:r>
              <a:rPr lang="en-US" dirty="0"/>
              <a:t>     </a:t>
            </a:r>
          </a:p>
        </p:txBody>
      </p:sp>
      <p:sp>
        <p:nvSpPr>
          <p:cNvPr id="4" name="Pladsholder til slidenummer 3" hidden="1">
            <a:extLst>
              <a:ext uri="{FF2B5EF4-FFF2-40B4-BE49-F238E27FC236}">
                <a16:creationId xmlns:a16="http://schemas.microsoft.com/office/drawing/2014/main" id="{6C306BB7-8172-BC01-32B4-7603126B952B}"/>
              </a:ext>
            </a:extLst>
          </p:cNvPr>
          <p:cNvSpPr>
            <a:spLocks noGrp="1"/>
          </p:cNvSpPr>
          <p:nvPr>
            <p:ph type="sldNum" sz="quarter" idx="4294967295"/>
          </p:nvPr>
        </p:nvSpPr>
        <p:spPr>
          <a:xfrm>
            <a:off x="1079999" y="6407956"/>
            <a:ext cx="394920" cy="180000"/>
          </a:xfrm>
        </p:spPr>
        <p:txBody>
          <a:bodyPr/>
          <a:lstStyle/>
          <a:p>
            <a:pPr>
              <a:spcAft>
                <a:spcPts val="600"/>
              </a:spcAft>
            </a:pPr>
            <a:fld id="{24C8C45C-947F-4981-8B3F-4F32E973C901}" type="slidenum">
              <a:rPr lang="da-DK" smtClean="0"/>
              <a:pPr>
                <a:spcAft>
                  <a:spcPts val="600"/>
                </a:spcAft>
              </a:pPr>
              <a:t>15</a:t>
            </a:fld>
            <a:endParaRPr lang="da-DK"/>
          </a:p>
        </p:txBody>
      </p:sp>
      <p:pic>
        <p:nvPicPr>
          <p:cNvPr id="8" name="Billede 7" descr="Et billede, der indeholder tekst, skærmbillede, Website, Webside&#10;&#10;Automatisk genereret beskrivelse">
            <a:extLst>
              <a:ext uri="{FF2B5EF4-FFF2-40B4-BE49-F238E27FC236}">
                <a16:creationId xmlns:a16="http://schemas.microsoft.com/office/drawing/2014/main" id="{EBF57AD5-4E98-8880-AA33-E87F8CD79D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8027" y="1643940"/>
            <a:ext cx="6051302" cy="2898670"/>
          </a:xfrm>
          <a:prstGeom prst="rect">
            <a:avLst/>
          </a:prstGeom>
        </p:spPr>
      </p:pic>
    </p:spTree>
    <p:extLst>
      <p:ext uri="{BB962C8B-B14F-4D97-AF65-F5344CB8AC3E}">
        <p14:creationId xmlns:p14="http://schemas.microsoft.com/office/powerpoint/2010/main" val="763776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40BBC990-CD50-84A2-6615-2572D4EB11F0}"/>
              </a:ext>
            </a:extLst>
          </p:cNvPr>
          <p:cNvSpPr>
            <a:spLocks noGrp="1"/>
          </p:cNvSpPr>
          <p:nvPr>
            <p:ph type="sldNum" sz="quarter" idx="18"/>
          </p:nvPr>
        </p:nvSpPr>
        <p:spPr/>
        <p:txBody>
          <a:bodyPr/>
          <a:lstStyle/>
          <a:p>
            <a:fld id="{23AA811B-2EBD-4900-905E-5BE206449611}" type="slidenum">
              <a:rPr lang="da-DK" smtClean="0"/>
              <a:pPr/>
              <a:t>2</a:t>
            </a:fld>
            <a:endParaRPr lang="da-DK" dirty="0"/>
          </a:p>
        </p:txBody>
      </p:sp>
      <p:sp>
        <p:nvSpPr>
          <p:cNvPr id="3" name="Titel 2">
            <a:extLst>
              <a:ext uri="{FF2B5EF4-FFF2-40B4-BE49-F238E27FC236}">
                <a16:creationId xmlns:a16="http://schemas.microsoft.com/office/drawing/2014/main" id="{8F57CA56-18B2-09E2-3A7E-4BBABD3EC562}"/>
              </a:ext>
            </a:extLst>
          </p:cNvPr>
          <p:cNvSpPr>
            <a:spLocks noGrp="1"/>
          </p:cNvSpPr>
          <p:nvPr>
            <p:ph type="title"/>
          </p:nvPr>
        </p:nvSpPr>
        <p:spPr/>
        <p:txBody>
          <a:bodyPr/>
          <a:lstStyle/>
          <a:p>
            <a:r>
              <a:rPr lang="da-DK" dirty="0"/>
              <a:t>Oplæg</a:t>
            </a:r>
          </a:p>
        </p:txBody>
      </p:sp>
      <p:sp>
        <p:nvSpPr>
          <p:cNvPr id="4" name="Pladsholder til tekst 3">
            <a:extLst>
              <a:ext uri="{FF2B5EF4-FFF2-40B4-BE49-F238E27FC236}">
                <a16:creationId xmlns:a16="http://schemas.microsoft.com/office/drawing/2014/main" id="{2BDE7572-589A-B7E6-117C-2E408C4E1F55}"/>
              </a:ext>
            </a:extLst>
          </p:cNvPr>
          <p:cNvSpPr>
            <a:spLocks noGrp="1"/>
          </p:cNvSpPr>
          <p:nvPr>
            <p:ph type="body" sz="quarter" idx="17"/>
          </p:nvPr>
        </p:nvSpPr>
        <p:spPr>
          <a:xfrm>
            <a:off x="1080000" y="2817045"/>
            <a:ext cx="3444866" cy="2093962"/>
          </a:xfrm>
        </p:spPr>
        <p:txBody>
          <a:bodyPr/>
          <a:lstStyle/>
          <a:p>
            <a:r>
              <a:rPr lang="da-DK" sz="2000" dirty="0"/>
              <a:t>Ved Centerchef Peter Rosgaard</a:t>
            </a:r>
          </a:p>
          <a:p>
            <a:r>
              <a:rPr lang="da-DK" sz="2000" dirty="0"/>
              <a:t>Center for Kultur og Ejendomme</a:t>
            </a:r>
          </a:p>
          <a:p>
            <a:r>
              <a:rPr lang="da-DK" sz="2000" dirty="0"/>
              <a:t>Furesø Kommune </a:t>
            </a:r>
          </a:p>
          <a:p>
            <a:endParaRPr lang="da-DK" dirty="0"/>
          </a:p>
        </p:txBody>
      </p:sp>
      <p:sp>
        <p:nvSpPr>
          <p:cNvPr id="5" name="Pladsholder til tekst 4">
            <a:extLst>
              <a:ext uri="{FF2B5EF4-FFF2-40B4-BE49-F238E27FC236}">
                <a16:creationId xmlns:a16="http://schemas.microsoft.com/office/drawing/2014/main" id="{C7320698-C60F-F223-6A8E-A6B6BBAA4AE2}"/>
              </a:ext>
            </a:extLst>
          </p:cNvPr>
          <p:cNvSpPr>
            <a:spLocks noGrp="1"/>
          </p:cNvSpPr>
          <p:nvPr>
            <p:ph type="body" sz="quarter" idx="13"/>
          </p:nvPr>
        </p:nvSpPr>
        <p:spPr>
          <a:xfrm>
            <a:off x="6569031" y="508569"/>
            <a:ext cx="4454475" cy="3987688"/>
          </a:xfrm>
        </p:spPr>
        <p:txBody>
          <a:bodyPr/>
          <a:lstStyle/>
          <a:p>
            <a:r>
              <a:rPr lang="da-DK" dirty="0"/>
              <a:t>Folkeoplysningsloven</a:t>
            </a:r>
          </a:p>
          <a:p>
            <a:r>
              <a:rPr lang="da-DK" dirty="0"/>
              <a:t>Krav i Furesø Kommune</a:t>
            </a:r>
          </a:p>
          <a:p>
            <a:r>
              <a:rPr lang="da-DK" sz="1400" dirty="0">
                <a:latin typeface="Calibri" panose="020F0502020204030204" pitchFamily="34" charset="0"/>
                <a:ea typeface="Aptos" panose="020B0004020202020204" pitchFamily="34" charset="0"/>
                <a:cs typeface="Calibri" panose="020F0502020204030204" pitchFamily="34" charset="0"/>
              </a:rPr>
              <a:t>Kommunale tilskud</a:t>
            </a:r>
          </a:p>
          <a:p>
            <a:r>
              <a:rPr lang="da-DK" dirty="0">
                <a:latin typeface="Calibri" panose="020F0502020204030204" pitchFamily="34" charset="0"/>
                <a:ea typeface="Aptos" panose="020B0004020202020204" pitchFamily="34" charset="0"/>
                <a:cs typeface="Calibri" panose="020F0502020204030204" pitchFamily="34" charset="0"/>
              </a:rPr>
              <a:t>Medlemstilskud</a:t>
            </a:r>
          </a:p>
          <a:p>
            <a:r>
              <a:rPr lang="da-DK" sz="1400" dirty="0">
                <a:latin typeface="Calibri" panose="020F0502020204030204" pitchFamily="34" charset="0"/>
                <a:ea typeface="Aptos" panose="020B0004020202020204" pitchFamily="34" charset="0"/>
                <a:cs typeface="Calibri" panose="020F0502020204030204" pitchFamily="34" charset="0"/>
              </a:rPr>
              <a:t>Træner- og instruktørtilskud</a:t>
            </a:r>
          </a:p>
          <a:p>
            <a:r>
              <a:rPr lang="da-DK" dirty="0">
                <a:latin typeface="Calibri" panose="020F0502020204030204" pitchFamily="34" charset="0"/>
                <a:ea typeface="Aptos" panose="020B0004020202020204" pitchFamily="34" charset="0"/>
                <a:cs typeface="Calibri" panose="020F0502020204030204" pitchFamily="34" charset="0"/>
              </a:rPr>
              <a:t>Det samlede aktivitetstilskud</a:t>
            </a:r>
          </a:p>
          <a:p>
            <a:r>
              <a:rPr lang="da-DK" dirty="0">
                <a:latin typeface="Calibri" panose="020F0502020204030204" pitchFamily="34" charset="0"/>
                <a:ea typeface="Aptos" panose="020B0004020202020204" pitchFamily="34" charset="0"/>
                <a:cs typeface="Calibri" panose="020F0502020204030204" pitchFamily="34" charset="0"/>
              </a:rPr>
              <a:t>Yderligere tilskud og p</a:t>
            </a:r>
            <a:r>
              <a:rPr lang="da-DK" sz="1400" dirty="0">
                <a:latin typeface="Calibri" panose="020F0502020204030204" pitchFamily="34" charset="0"/>
                <a:ea typeface="Aptos" panose="020B0004020202020204" pitchFamily="34" charset="0"/>
                <a:cs typeface="Calibri" panose="020F0502020204030204" pitchFamily="34" charset="0"/>
              </a:rPr>
              <a:t>uljer </a:t>
            </a:r>
          </a:p>
          <a:p>
            <a:r>
              <a:rPr lang="da-DK" dirty="0">
                <a:latin typeface="Calibri" panose="020F0502020204030204" pitchFamily="34" charset="0"/>
                <a:ea typeface="Aptos" panose="020B0004020202020204" pitchFamily="34" charset="0"/>
                <a:cs typeface="Calibri" panose="020F0502020204030204" pitchFamily="34" charset="0"/>
              </a:rPr>
              <a:t>Støtte til egen drift af faciliteter</a:t>
            </a:r>
          </a:p>
          <a:p>
            <a:r>
              <a:rPr lang="da-DK" dirty="0">
                <a:cs typeface="Calibri" panose="020F0502020204030204" pitchFamily="34" charset="0"/>
              </a:rPr>
              <a:t>Gennemsnitligt tilskud  i kommunerne</a:t>
            </a:r>
          </a:p>
          <a:p>
            <a:r>
              <a:rPr lang="da-DK" dirty="0"/>
              <a:t>Udgiftsniveau på fritid, bibliotek , kultur mv. </a:t>
            </a:r>
          </a:p>
          <a:p>
            <a:r>
              <a:rPr lang="da-DK" sz="1400" dirty="0"/>
              <a:t>Budget for fritid, biblioteksvæsen, kultur mv.</a:t>
            </a:r>
          </a:p>
          <a:p>
            <a:r>
              <a:rPr lang="da-DK" sz="1400" dirty="0">
                <a:ea typeface="Aptos" panose="020B0004020202020204" pitchFamily="34" charset="0"/>
                <a:cs typeface="Calibri" panose="020F0502020204030204" pitchFamily="34" charset="0"/>
              </a:rPr>
              <a:t>Fælles dilemma: Hvor skal vi hen?</a:t>
            </a:r>
          </a:p>
          <a:p>
            <a:r>
              <a:rPr lang="da-DK" dirty="0">
                <a:latin typeface="Calibri" panose="020F0502020204030204" pitchFamily="34" charset="0"/>
                <a:ea typeface="Aptos" panose="020B0004020202020204" pitchFamily="34" charset="0"/>
                <a:cs typeface="Calibri" panose="020F0502020204030204" pitchFamily="34" charset="0"/>
              </a:rPr>
              <a:t>Tak for nu!</a:t>
            </a:r>
          </a:p>
          <a:p>
            <a:endParaRPr lang="da-DK" dirty="0">
              <a:latin typeface="Calibri" panose="020F0502020204030204" pitchFamily="34" charset="0"/>
              <a:ea typeface="Aptos" panose="020B0004020202020204" pitchFamily="34" charset="0"/>
              <a:cs typeface="Calibri" panose="020F0502020204030204" pitchFamily="34" charset="0"/>
            </a:endParaRPr>
          </a:p>
          <a:p>
            <a:endParaRPr lang="da-DK" sz="1400" dirty="0">
              <a:latin typeface="Calibri" panose="020F0502020204030204" pitchFamily="34" charset="0"/>
              <a:ea typeface="Aptos" panose="020B0004020202020204" pitchFamily="34" charset="0"/>
              <a:cs typeface="Calibri" panose="020F0502020204030204" pitchFamily="34" charset="0"/>
            </a:endParaRPr>
          </a:p>
          <a:p>
            <a:endParaRPr lang="da-DK" sz="1400" dirty="0">
              <a:latin typeface="Calibri" panose="020F0502020204030204" pitchFamily="34" charset="0"/>
              <a:ea typeface="Aptos" panose="020B0004020202020204" pitchFamily="34" charset="0"/>
              <a:cs typeface="Calibri" panose="020F0502020204030204" pitchFamily="34" charset="0"/>
            </a:endParaRPr>
          </a:p>
          <a:p>
            <a:endParaRPr lang="da-DK" sz="1400" dirty="0">
              <a:latin typeface="Calibri" panose="020F0502020204030204" pitchFamily="34" charset="0"/>
              <a:ea typeface="Aptos" panose="020B0004020202020204" pitchFamily="34" charset="0"/>
              <a:cs typeface="Calibri" panose="020F0502020204030204" pitchFamily="34" charset="0"/>
            </a:endParaRPr>
          </a:p>
          <a:p>
            <a:endParaRPr lang="da-DK" dirty="0"/>
          </a:p>
        </p:txBody>
      </p:sp>
    </p:spTree>
    <p:extLst>
      <p:ext uri="{BB962C8B-B14F-4D97-AF65-F5344CB8AC3E}">
        <p14:creationId xmlns:p14="http://schemas.microsoft.com/office/powerpoint/2010/main" val="404746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91683EC-02B4-397F-DB24-737ACB07D2B6}"/>
              </a:ext>
            </a:extLst>
          </p:cNvPr>
          <p:cNvSpPr>
            <a:spLocks noGrp="1"/>
          </p:cNvSpPr>
          <p:nvPr>
            <p:ph type="ctrTitle"/>
          </p:nvPr>
        </p:nvSpPr>
        <p:spPr>
          <a:xfrm>
            <a:off x="1079500" y="1256600"/>
            <a:ext cx="5254065" cy="4192281"/>
          </a:xfrm>
        </p:spPr>
        <p:txBody>
          <a:bodyPr vert="horz" lIns="0" tIns="0" rIns="0" bIns="0" rtlCol="0" anchor="t" anchorCtr="0">
            <a:normAutofit/>
          </a:bodyPr>
          <a:lstStyle/>
          <a:p>
            <a:r>
              <a:rPr lang="da-DK" sz="4400" b="1" kern="1200" dirty="0" err="1">
                <a:latin typeface="Montserrat ExtraBold" panose="00000900000000000000" pitchFamily="2" charset="0"/>
              </a:rPr>
              <a:t>Folkeoplysnings-loven</a:t>
            </a:r>
            <a:br>
              <a:rPr lang="da-DK" kern="1200" dirty="0">
                <a:latin typeface="Montserrat SemiBold" panose="00000700000000000000" pitchFamily="2" charset="0"/>
                <a:ea typeface="+mj-ea"/>
                <a:cs typeface="+mj-cs"/>
              </a:rPr>
            </a:br>
            <a:r>
              <a:rPr lang="da-DK" b="1" kern="1200" dirty="0">
                <a:latin typeface="Montserrat SemiBold" panose="00000700000000000000" pitchFamily="2" charset="0"/>
                <a:ea typeface="+mj-ea"/>
                <a:cs typeface="+mj-cs"/>
              </a:rPr>
              <a:t> </a:t>
            </a:r>
            <a:br>
              <a:rPr lang="da-DK" kern="1200" dirty="0">
                <a:latin typeface="Montserrat SemiBold" panose="00000700000000000000" pitchFamily="2" charset="0"/>
                <a:ea typeface="+mj-ea"/>
                <a:cs typeface="+mj-cs"/>
              </a:rPr>
            </a:br>
            <a:br>
              <a:rPr lang="da-DK" kern="1200" dirty="0">
                <a:latin typeface="Montserrat SemiBold" panose="00000700000000000000" pitchFamily="2" charset="0"/>
                <a:ea typeface="+mj-ea"/>
                <a:cs typeface="+mj-cs"/>
              </a:rPr>
            </a:br>
            <a:endParaRPr lang="da-DK" kern="1200" dirty="0">
              <a:latin typeface="Montserrat SemiBold" panose="00000700000000000000" pitchFamily="2" charset="0"/>
              <a:ea typeface="+mj-ea"/>
              <a:cs typeface="+mj-cs"/>
            </a:endParaRPr>
          </a:p>
        </p:txBody>
      </p:sp>
      <p:sp>
        <p:nvSpPr>
          <p:cNvPr id="23" name="Slide Number Placeholder 5">
            <a:extLst>
              <a:ext uri="{FF2B5EF4-FFF2-40B4-BE49-F238E27FC236}">
                <a16:creationId xmlns:a16="http://schemas.microsoft.com/office/drawing/2014/main" id="{176D3248-6C02-346F-B967-1763DDFA76FF}"/>
              </a:ext>
            </a:extLst>
          </p:cNvPr>
          <p:cNvSpPr>
            <a:spLocks noGrp="1"/>
          </p:cNvSpPr>
          <p:nvPr>
            <p:ph type="sldNum" sz="quarter" idx="12"/>
          </p:nvPr>
        </p:nvSpPr>
        <p:spPr/>
        <p:txBody>
          <a:bodyPr/>
          <a:lstStyle/>
          <a:p>
            <a:pPr>
              <a:spcAft>
                <a:spcPts val="600"/>
              </a:spcAft>
            </a:pPr>
            <a:fld id="{24C8C45C-947F-4981-8B3F-4F32E973C901}" type="slidenum">
              <a:rPr lang="da-DK" smtClean="0"/>
              <a:pPr>
                <a:spcAft>
                  <a:spcPts val="600"/>
                </a:spcAft>
              </a:pPr>
              <a:t>3</a:t>
            </a:fld>
            <a:endParaRPr lang="da-DK"/>
          </a:p>
        </p:txBody>
      </p:sp>
      <p:sp>
        <p:nvSpPr>
          <p:cNvPr id="4" name="Pladsholder til slidenummer 3" hidden="1">
            <a:extLst>
              <a:ext uri="{FF2B5EF4-FFF2-40B4-BE49-F238E27FC236}">
                <a16:creationId xmlns:a16="http://schemas.microsoft.com/office/drawing/2014/main" id="{0FF4AEB3-16A3-E26F-BD07-87A3FDC3A6AA}"/>
              </a:ext>
            </a:extLst>
          </p:cNvPr>
          <p:cNvSpPr>
            <a:spLocks noGrp="1"/>
          </p:cNvSpPr>
          <p:nvPr>
            <p:ph type="sldNum" sz="quarter" idx="4294967295"/>
          </p:nvPr>
        </p:nvSpPr>
        <p:spPr>
          <a:xfrm>
            <a:off x="0" y="6408738"/>
            <a:ext cx="395288" cy="179387"/>
          </a:xfrm>
        </p:spPr>
        <p:txBody>
          <a:bodyPr/>
          <a:lstStyle/>
          <a:p>
            <a:pPr>
              <a:spcAft>
                <a:spcPts val="600"/>
              </a:spcAft>
            </a:pPr>
            <a:fld id="{24C8C45C-947F-4981-8B3F-4F32E973C901}" type="slidenum">
              <a:rPr lang="da-DK" smtClean="0"/>
              <a:pPr>
                <a:spcAft>
                  <a:spcPts val="600"/>
                </a:spcAft>
              </a:pPr>
              <a:t>3</a:t>
            </a:fld>
            <a:endParaRPr lang="da-DK"/>
          </a:p>
        </p:txBody>
      </p:sp>
      <p:sp>
        <p:nvSpPr>
          <p:cNvPr id="10" name="Text Placeholder 3">
            <a:extLst>
              <a:ext uri="{FF2B5EF4-FFF2-40B4-BE49-F238E27FC236}">
                <a16:creationId xmlns:a16="http://schemas.microsoft.com/office/drawing/2014/main" id="{658BF37F-9836-E7F2-02B7-98C52151F6AF}"/>
              </a:ext>
            </a:extLst>
          </p:cNvPr>
          <p:cNvSpPr>
            <a:spLocks noGrp="1"/>
          </p:cNvSpPr>
          <p:nvPr>
            <p:ph type="body" sz="quarter" idx="4294967295"/>
          </p:nvPr>
        </p:nvSpPr>
        <p:spPr>
          <a:xfrm>
            <a:off x="1079500" y="2689489"/>
            <a:ext cx="5016500" cy="2093912"/>
          </a:xfrm>
        </p:spPr>
        <p:txBody>
          <a:bodyPr/>
          <a:lstStyle/>
          <a:p>
            <a:pPr marL="0" indent="0">
              <a:buNone/>
            </a:pPr>
            <a:r>
              <a:rPr lang="da-DK" sz="2000" dirty="0">
                <a:solidFill>
                  <a:schemeClr val="bg1"/>
                </a:solidFill>
                <a:ea typeface="+mj-ea"/>
                <a:cs typeface="+mj-cs"/>
              </a:rPr>
              <a:t>Byrådet i den enkelte kommune bestemmer/udmønter støtten til det frivillige foreningsliv lokalt. </a:t>
            </a:r>
            <a:br>
              <a:rPr lang="da-DK" sz="2000" dirty="0">
                <a:solidFill>
                  <a:schemeClr val="bg1"/>
                </a:solidFill>
                <a:ea typeface="+mj-ea"/>
                <a:cs typeface="+mj-cs"/>
              </a:rPr>
            </a:br>
            <a:br>
              <a:rPr lang="da-DK" sz="2000" dirty="0">
                <a:solidFill>
                  <a:schemeClr val="bg1"/>
                </a:solidFill>
                <a:ea typeface="+mj-ea"/>
                <a:cs typeface="+mj-cs"/>
              </a:rPr>
            </a:br>
            <a:r>
              <a:rPr lang="da-DK" sz="2000" dirty="0">
                <a:solidFill>
                  <a:schemeClr val="bg1"/>
                </a:solidFill>
                <a:ea typeface="+mj-ea"/>
                <a:cs typeface="+mj-cs"/>
              </a:rPr>
              <a:t>Loven fastsætter, at kommunen skal: </a:t>
            </a:r>
            <a:endParaRPr lang="en-US" sz="2000" dirty="0">
              <a:solidFill>
                <a:schemeClr val="bg1"/>
              </a:solidFill>
            </a:endParaRPr>
          </a:p>
        </p:txBody>
      </p:sp>
      <p:sp>
        <p:nvSpPr>
          <p:cNvPr id="5" name="Tekstfelt 4">
            <a:extLst>
              <a:ext uri="{FF2B5EF4-FFF2-40B4-BE49-F238E27FC236}">
                <a16:creationId xmlns:a16="http://schemas.microsoft.com/office/drawing/2014/main" id="{1213EED3-FA2D-4CC4-7E4C-F55E7BA7A913}"/>
              </a:ext>
            </a:extLst>
          </p:cNvPr>
          <p:cNvSpPr txBox="1"/>
          <p:nvPr/>
        </p:nvSpPr>
        <p:spPr>
          <a:xfrm>
            <a:off x="6657521" y="1256600"/>
            <a:ext cx="4454475" cy="3987688"/>
          </a:xfrm>
          <a:prstGeom prst="rect">
            <a:avLst/>
          </a:prstGeom>
        </p:spPr>
        <p:txBody>
          <a:bodyPr vert="horz" lIns="0" tIns="0" rIns="0" bIns="0" rtlCol="0">
            <a:noAutofit/>
          </a:bodyPr>
          <a:lstStyle/>
          <a:p>
            <a:pPr marL="285750" indent="-285750" defTabSz="911842">
              <a:spcAft>
                <a:spcPts val="1797"/>
              </a:spcAft>
              <a:buFont typeface="Arial" panose="020B0604020202020204" pitchFamily="34" charset="0"/>
              <a:buChar char="•"/>
            </a:pPr>
            <a:r>
              <a:rPr lang="da-DK" sz="2000" b="1" dirty="0">
                <a:solidFill>
                  <a:schemeClr val="bg1"/>
                </a:solidFill>
              </a:rPr>
              <a:t>yde tilskud til foreningernes folkeoplysende aktiviteter.</a:t>
            </a:r>
          </a:p>
          <a:p>
            <a:pPr marL="285750" indent="-285750" defTabSz="911842">
              <a:spcAft>
                <a:spcPts val="1797"/>
              </a:spcAft>
              <a:buFont typeface="Arial" panose="020B0604020202020204" pitchFamily="34" charset="0"/>
              <a:buChar char="•"/>
            </a:pPr>
            <a:r>
              <a:rPr lang="da-DK" sz="2000" b="1" dirty="0">
                <a:solidFill>
                  <a:schemeClr val="bg1"/>
                </a:solidFill>
              </a:rPr>
              <a:t>anvise ledige, egnede offentlige faciliteter vederlagsfrit til foreningens folkeoplysende aktiviteter.</a:t>
            </a:r>
          </a:p>
          <a:p>
            <a:pPr marL="285750" indent="-285750" defTabSz="911842">
              <a:spcAft>
                <a:spcPts val="1797"/>
              </a:spcAft>
              <a:buFont typeface="Arial" panose="020B0604020202020204" pitchFamily="34" charset="0"/>
              <a:buChar char="•"/>
            </a:pPr>
            <a:r>
              <a:rPr lang="da-DK" sz="2000" b="1" dirty="0">
                <a:solidFill>
                  <a:schemeClr val="bg1"/>
                </a:solidFill>
              </a:rPr>
              <a:t>yde driftstilskud til foreningernes egne eller lejede lokaler.</a:t>
            </a:r>
          </a:p>
          <a:p>
            <a:pPr marL="285750" indent="-285750" defTabSz="911842">
              <a:spcAft>
                <a:spcPts val="1797"/>
              </a:spcAft>
              <a:buFont typeface="Arial" panose="020B0604020202020204" pitchFamily="34" charset="0"/>
              <a:buChar char="•"/>
            </a:pPr>
            <a:r>
              <a:rPr lang="da-DK" sz="2000" b="1" dirty="0">
                <a:solidFill>
                  <a:schemeClr val="bg1"/>
                </a:solidFill>
              </a:rPr>
              <a:t>tildele faciliteter til folkeoplysende aktiviteter (idræt og idebestemte samt samfundsengagerende aktiviteter med deltagerbetaling) for deltagere under 25 år med bopæl i kommunen.</a:t>
            </a:r>
          </a:p>
        </p:txBody>
      </p:sp>
    </p:spTree>
    <p:extLst>
      <p:ext uri="{BB962C8B-B14F-4D97-AF65-F5344CB8AC3E}">
        <p14:creationId xmlns:p14="http://schemas.microsoft.com/office/powerpoint/2010/main" val="3782256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91683EC-02B4-397F-DB24-737ACB07D2B6}"/>
              </a:ext>
            </a:extLst>
          </p:cNvPr>
          <p:cNvSpPr>
            <a:spLocks noGrp="1"/>
          </p:cNvSpPr>
          <p:nvPr>
            <p:ph type="title"/>
          </p:nvPr>
        </p:nvSpPr>
        <p:spPr>
          <a:xfrm>
            <a:off x="1080003" y="766798"/>
            <a:ext cx="5193289" cy="1296000"/>
          </a:xfrm>
        </p:spPr>
        <p:txBody>
          <a:bodyPr vert="horz" lIns="0" tIns="0" rIns="0" bIns="0" rtlCol="0" anchor="t" anchorCtr="0">
            <a:normAutofit fontScale="90000"/>
          </a:bodyPr>
          <a:lstStyle/>
          <a:p>
            <a:pPr>
              <a:lnSpc>
                <a:spcPct val="90000"/>
              </a:lnSpc>
            </a:pPr>
            <a:r>
              <a:rPr lang="da-DK" b="1" kern="1200" dirty="0"/>
              <a:t>Krav i </a:t>
            </a:r>
            <a:br>
              <a:rPr lang="da-DK" b="1" kern="1200" dirty="0"/>
            </a:br>
            <a:r>
              <a:rPr lang="da-DK" b="1" kern="1200" dirty="0"/>
              <a:t>Furesø Kommune</a:t>
            </a:r>
            <a:br>
              <a:rPr lang="da-DK" sz="2100" kern="1200" dirty="0"/>
            </a:br>
            <a:r>
              <a:rPr lang="da-DK" sz="2100" b="1" kern="1200" dirty="0"/>
              <a:t> </a:t>
            </a:r>
            <a:br>
              <a:rPr lang="da-DK" sz="2100" kern="1200" dirty="0"/>
            </a:br>
            <a:br>
              <a:rPr lang="da-DK" sz="2100" kern="1200" dirty="0"/>
            </a:br>
            <a:endParaRPr lang="da-DK" sz="2100" kern="1200" dirty="0"/>
          </a:p>
        </p:txBody>
      </p:sp>
      <p:sp>
        <p:nvSpPr>
          <p:cNvPr id="28" name="Content Placeholder 2">
            <a:extLst>
              <a:ext uri="{FF2B5EF4-FFF2-40B4-BE49-F238E27FC236}">
                <a16:creationId xmlns:a16="http://schemas.microsoft.com/office/drawing/2014/main" id="{AF0F05CF-6ADE-66D4-7627-D60BD04AC001}"/>
              </a:ext>
            </a:extLst>
          </p:cNvPr>
          <p:cNvSpPr>
            <a:spLocks noGrp="1"/>
          </p:cNvSpPr>
          <p:nvPr>
            <p:ph idx="1"/>
          </p:nvPr>
        </p:nvSpPr>
        <p:spPr>
          <a:xfrm>
            <a:off x="1080000" y="2149303"/>
            <a:ext cx="4781260" cy="3480781"/>
          </a:xfrm>
        </p:spPr>
        <p:txBody>
          <a:bodyPr/>
          <a:lstStyle/>
          <a:p>
            <a:pPr marL="0" indent="0">
              <a:buNone/>
            </a:pPr>
            <a:r>
              <a:rPr lang="da-DK" sz="2400" b="0" dirty="0"/>
              <a:t>Furesø Kommune har opsat nogle lokale krav for foreninger for at få støtte og adgang til faciliteter til deres aktiviteter samt hvad det betyder, at en folkeoplysende forening skal kunne dokumentere deres folkeoplysende aktiviteter.</a:t>
            </a:r>
            <a:endParaRPr lang="en-US" dirty="0"/>
          </a:p>
        </p:txBody>
      </p:sp>
      <p:sp>
        <p:nvSpPr>
          <p:cNvPr id="23" name="Slide Number Placeholder 5">
            <a:extLst>
              <a:ext uri="{FF2B5EF4-FFF2-40B4-BE49-F238E27FC236}">
                <a16:creationId xmlns:a16="http://schemas.microsoft.com/office/drawing/2014/main" id="{176D3248-6C02-346F-B967-1763DDFA76FF}"/>
              </a:ext>
            </a:extLst>
          </p:cNvPr>
          <p:cNvSpPr>
            <a:spLocks noGrp="1"/>
          </p:cNvSpPr>
          <p:nvPr>
            <p:ph type="sldNum" sz="quarter" idx="12"/>
          </p:nvPr>
        </p:nvSpPr>
        <p:spPr>
          <a:xfrm>
            <a:off x="1079999" y="6407956"/>
            <a:ext cx="394920" cy="180000"/>
          </a:xfrm>
        </p:spPr>
        <p:txBody>
          <a:bodyPr anchor="b">
            <a:normAutofit/>
          </a:bodyPr>
          <a:lstStyle/>
          <a:p>
            <a:pPr>
              <a:spcAft>
                <a:spcPts val="600"/>
              </a:spcAft>
            </a:pPr>
            <a:fld id="{24C8C45C-947F-4981-8B3F-4F32E973C901}" type="slidenum">
              <a:rPr lang="da-DK" smtClean="0"/>
              <a:pPr>
                <a:spcAft>
                  <a:spcPts val="600"/>
                </a:spcAft>
              </a:pPr>
              <a:t>4</a:t>
            </a:fld>
            <a:endParaRPr lang="da-DK"/>
          </a:p>
        </p:txBody>
      </p:sp>
      <p:sp>
        <p:nvSpPr>
          <p:cNvPr id="10" name="Text Placeholder 3">
            <a:extLst>
              <a:ext uri="{FF2B5EF4-FFF2-40B4-BE49-F238E27FC236}">
                <a16:creationId xmlns:a16="http://schemas.microsoft.com/office/drawing/2014/main" id="{658BF37F-9836-E7F2-02B7-98C52151F6AF}"/>
              </a:ext>
            </a:extLst>
          </p:cNvPr>
          <p:cNvSpPr>
            <a:spLocks noGrp="1"/>
          </p:cNvSpPr>
          <p:nvPr>
            <p:ph idx="13"/>
          </p:nvPr>
        </p:nvSpPr>
        <p:spPr>
          <a:xfrm>
            <a:off x="6273293" y="766801"/>
            <a:ext cx="5112462" cy="5103057"/>
          </a:xfrm>
        </p:spPr>
        <p:txBody>
          <a:bodyPr>
            <a:normAutofit fontScale="85000" lnSpcReduction="20000"/>
          </a:bodyPr>
          <a:lstStyle/>
          <a:p>
            <a:pPr marL="0" indent="0">
              <a:lnSpc>
                <a:spcPct val="95000"/>
              </a:lnSpc>
              <a:buNone/>
            </a:pPr>
            <a:br>
              <a:rPr lang="da-DK" sz="1300" dirty="0"/>
            </a:br>
            <a:br>
              <a:rPr lang="da-DK" sz="1300" dirty="0"/>
            </a:br>
            <a:r>
              <a:rPr lang="da-DK" sz="2100" b="0" dirty="0"/>
              <a:t>I Furesø Kommune betyder det, at:</a:t>
            </a:r>
          </a:p>
          <a:p>
            <a:pPr marL="228600" indent="-228600">
              <a:lnSpc>
                <a:spcPct val="95000"/>
              </a:lnSpc>
              <a:buFont typeface="+mj-lt"/>
              <a:buAutoNum type="arabicPeriod"/>
            </a:pPr>
            <a:r>
              <a:rPr kumimoji="0" lang="da-DK" sz="2100" b="0" i="0" u="none" strike="noStrike" kern="1200" cap="none" spc="0" normalizeH="0" baseline="0" noProof="0" dirty="0">
                <a:ln>
                  <a:noFill/>
                </a:ln>
                <a:effectLst/>
                <a:uLnTx/>
                <a:uFillTx/>
              </a:rPr>
              <a:t>Foreningen skal afholde en årlig generalforsamling og indsende et referat underskrevet af bestyrelsens medlemmer.</a:t>
            </a:r>
            <a:endParaRPr lang="da-DK" sz="2100" b="0" dirty="0"/>
          </a:p>
          <a:p>
            <a:pPr marL="228600" indent="-228600">
              <a:lnSpc>
                <a:spcPct val="95000"/>
              </a:lnSpc>
              <a:buFont typeface="+mj-lt"/>
              <a:buAutoNum type="arabicPeriod"/>
            </a:pPr>
            <a:r>
              <a:rPr kumimoji="0" lang="da-DK" sz="2100" b="0" i="0" u="none" strike="noStrike" kern="1200" cap="none" spc="0" normalizeH="0" baseline="0" noProof="0" dirty="0">
                <a:ln>
                  <a:noFill/>
                </a:ln>
                <a:effectLst/>
                <a:uLnTx/>
                <a:uFillTx/>
              </a:rPr>
              <a:t>Foreningen skal indsende et generalforsamlingsgodkendt regnskab.</a:t>
            </a:r>
            <a:endParaRPr lang="da-DK" sz="2100" b="0" dirty="0"/>
          </a:p>
          <a:p>
            <a:pPr marL="228600" indent="-228600">
              <a:lnSpc>
                <a:spcPct val="95000"/>
              </a:lnSpc>
              <a:buFont typeface="+mj-lt"/>
              <a:buAutoNum type="arabicPeriod"/>
            </a:pPr>
            <a:r>
              <a:rPr kumimoji="0" lang="da-DK" sz="2100" b="0" i="0" u="none" strike="noStrike" kern="1200" cap="none" spc="0" normalizeH="0" baseline="0" noProof="0" dirty="0">
                <a:ln>
                  <a:noFill/>
                </a:ln>
                <a:effectLst/>
                <a:uLnTx/>
                <a:uFillTx/>
              </a:rPr>
              <a:t>Foreningen skal årligt indsende en kopi af deres gældende og godkendte vedtægter.</a:t>
            </a:r>
            <a:endParaRPr lang="da-DK" sz="2100" b="0" dirty="0"/>
          </a:p>
          <a:p>
            <a:pPr marL="228600" indent="-228600">
              <a:lnSpc>
                <a:spcPct val="95000"/>
              </a:lnSpc>
              <a:buFont typeface="+mj-lt"/>
              <a:buAutoNum type="arabicPeriod"/>
            </a:pPr>
            <a:r>
              <a:rPr kumimoji="0" lang="da-DK" sz="2100" b="0" i="0" u="none" strike="noStrike" kern="1200" cap="none" spc="0" normalizeH="0" baseline="0" noProof="0" dirty="0">
                <a:ln>
                  <a:noFill/>
                </a:ln>
                <a:effectLst/>
                <a:uLnTx/>
                <a:uFillTx/>
              </a:rPr>
              <a:t>Foreningen skal indsende en tro- og love erklæring om indhentelse af børneattester.</a:t>
            </a:r>
            <a:br>
              <a:rPr kumimoji="0" lang="da-DK" sz="2100" b="0" i="0" u="none" strike="noStrike" kern="1200" cap="none" spc="0" normalizeH="0" baseline="0" noProof="0" dirty="0">
                <a:ln>
                  <a:noFill/>
                </a:ln>
                <a:effectLst/>
                <a:uLnTx/>
                <a:uFillTx/>
              </a:rPr>
            </a:br>
            <a:endParaRPr kumimoji="0" lang="da-DK" sz="2100" b="0" i="0" u="none" strike="noStrike" kern="1200" cap="none" spc="0" normalizeH="0" baseline="0" noProof="0" dirty="0">
              <a:ln>
                <a:noFill/>
              </a:ln>
              <a:effectLst/>
              <a:uLnTx/>
              <a:uFillTx/>
            </a:endParaRPr>
          </a:p>
          <a:p>
            <a:pPr marL="0" indent="0">
              <a:lnSpc>
                <a:spcPct val="95000"/>
              </a:lnSpc>
              <a:buNone/>
            </a:pPr>
            <a:r>
              <a:rPr kumimoji="0" lang="da-DK" sz="2100" b="0" i="0" u="none" strike="noStrike" kern="1200" cap="none" spc="0" normalizeH="0" baseline="0" noProof="0" dirty="0">
                <a:ln>
                  <a:noFill/>
                </a:ln>
                <a:effectLst/>
                <a:uLnTx/>
                <a:uFillTx/>
              </a:rPr>
              <a:t>Furesø Kommune har derudover fastsat, at foreninger årligt skal:</a:t>
            </a:r>
          </a:p>
          <a:p>
            <a:pPr marL="228600" indent="-228600">
              <a:lnSpc>
                <a:spcPct val="95000"/>
              </a:lnSpc>
              <a:buFont typeface="+mj-lt"/>
              <a:buAutoNum type="arabicPeriod"/>
            </a:pPr>
            <a:r>
              <a:rPr kumimoji="0" lang="da-DK" sz="2100" b="0" i="0" u="none" strike="noStrike" kern="1200" cap="none" spc="0" normalizeH="0" baseline="0" noProof="0" dirty="0">
                <a:ln>
                  <a:noFill/>
                </a:ln>
                <a:effectLst/>
                <a:uLnTx/>
                <a:uFillTx/>
              </a:rPr>
              <a:t>opdatere deres foreningsoplysninger på portalen Aktiv Furesø løbende.</a:t>
            </a:r>
            <a:endParaRPr lang="da-DK" sz="2100" b="0" dirty="0"/>
          </a:p>
          <a:p>
            <a:pPr marL="228600" indent="-228600">
              <a:lnSpc>
                <a:spcPct val="95000"/>
              </a:lnSpc>
              <a:buFont typeface="+mj-lt"/>
              <a:buAutoNum type="arabicPeriod"/>
            </a:pPr>
            <a:r>
              <a:rPr kumimoji="0" lang="da-DK" sz="2100" b="0" i="0" u="none" strike="noStrike" kern="1200" cap="none" spc="0" normalizeH="0" baseline="0" noProof="0" dirty="0">
                <a:ln>
                  <a:noFill/>
                </a:ln>
                <a:effectLst/>
                <a:uLnTx/>
                <a:uFillTx/>
              </a:rPr>
              <a:t>indberette deres medlemstal til CFR, Det centrale Foreningsregister.</a:t>
            </a:r>
            <a:endParaRPr lang="da-DK" sz="2100" b="0" dirty="0"/>
          </a:p>
          <a:p>
            <a:pPr marL="228600" indent="-228600">
              <a:lnSpc>
                <a:spcPct val="95000"/>
              </a:lnSpc>
              <a:buFont typeface="+mj-lt"/>
              <a:buAutoNum type="arabicPeriod"/>
            </a:pPr>
            <a:r>
              <a:rPr kumimoji="0" lang="da-DK" sz="2100" b="0" i="0" u="none" strike="noStrike" kern="1200" cap="none" spc="0" normalizeH="0" baseline="0" noProof="0" dirty="0">
                <a:ln>
                  <a:noFill/>
                </a:ln>
                <a:effectLst/>
                <a:uLnTx/>
                <a:uFillTx/>
              </a:rPr>
              <a:t>redegøre for deres folkeoplysende aktiviteter. </a:t>
            </a:r>
            <a:br>
              <a:rPr lang="da-DK" sz="1600" dirty="0"/>
            </a:br>
            <a:endParaRPr lang="en-US" sz="1600" dirty="0"/>
          </a:p>
        </p:txBody>
      </p:sp>
      <p:sp>
        <p:nvSpPr>
          <p:cNvPr id="4" name="Pladsholder til slidenummer 3" hidden="1">
            <a:extLst>
              <a:ext uri="{FF2B5EF4-FFF2-40B4-BE49-F238E27FC236}">
                <a16:creationId xmlns:a16="http://schemas.microsoft.com/office/drawing/2014/main" id="{0FF4AEB3-16A3-E26F-BD07-87A3FDC3A6AA}"/>
              </a:ext>
            </a:extLst>
          </p:cNvPr>
          <p:cNvSpPr>
            <a:spLocks noGrp="1"/>
          </p:cNvSpPr>
          <p:nvPr>
            <p:ph type="sldNum" sz="quarter" idx="4294967295"/>
          </p:nvPr>
        </p:nvSpPr>
        <p:spPr>
          <a:xfrm>
            <a:off x="0" y="6408738"/>
            <a:ext cx="395288" cy="179387"/>
          </a:xfrm>
        </p:spPr>
        <p:txBody>
          <a:bodyPr/>
          <a:lstStyle/>
          <a:p>
            <a:pPr>
              <a:spcAft>
                <a:spcPts val="600"/>
              </a:spcAft>
            </a:pPr>
            <a:fld id="{24C8C45C-947F-4981-8B3F-4F32E973C901}" type="slidenum">
              <a:rPr lang="da-DK" smtClean="0"/>
              <a:pPr>
                <a:spcAft>
                  <a:spcPts val="600"/>
                </a:spcAft>
              </a:pPr>
              <a:t>4</a:t>
            </a:fld>
            <a:endParaRPr lang="da-DK"/>
          </a:p>
        </p:txBody>
      </p:sp>
    </p:spTree>
    <p:extLst>
      <p:ext uri="{BB962C8B-B14F-4D97-AF65-F5344CB8AC3E}">
        <p14:creationId xmlns:p14="http://schemas.microsoft.com/office/powerpoint/2010/main" val="521275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ladsholder til billede 14">
            <a:extLst>
              <a:ext uri="{FF2B5EF4-FFF2-40B4-BE49-F238E27FC236}">
                <a16:creationId xmlns:a16="http://schemas.microsoft.com/office/drawing/2014/main" id="{D7A81512-EEBF-9313-F75E-128CCD320FC3}"/>
              </a:ext>
            </a:extLst>
          </p:cNvPr>
          <p:cNvPicPr>
            <a:picLocks noGrp="1" noChangeAspect="1"/>
          </p:cNvPicPr>
          <p:nvPr>
            <p:ph type="pic" sz="quarter" idx="14"/>
          </p:nvPr>
        </p:nvPicPr>
        <p:blipFill rotWithShape="1">
          <a:blip r:embed="rId3"/>
          <a:srcRect l="8" r="8" b="1964"/>
          <a:stretch/>
        </p:blipFill>
        <p:spPr>
          <a:xfrm>
            <a:off x="6717385" y="0"/>
            <a:ext cx="5474615" cy="5840541"/>
          </a:xfrm>
          <a:prstGeom prst="rect">
            <a:avLst/>
          </a:prstGeom>
        </p:spPr>
      </p:pic>
      <p:sp>
        <p:nvSpPr>
          <p:cNvPr id="3" name="Titel 2">
            <a:extLst>
              <a:ext uri="{FF2B5EF4-FFF2-40B4-BE49-F238E27FC236}">
                <a16:creationId xmlns:a16="http://schemas.microsoft.com/office/drawing/2014/main" id="{E06FB64F-C1AE-F679-69DF-98CDE526A125}"/>
              </a:ext>
            </a:extLst>
          </p:cNvPr>
          <p:cNvSpPr>
            <a:spLocks noGrp="1"/>
          </p:cNvSpPr>
          <p:nvPr>
            <p:ph type="ctrTitle"/>
          </p:nvPr>
        </p:nvSpPr>
        <p:spPr>
          <a:xfrm>
            <a:off x="708477" y="699101"/>
            <a:ext cx="6008908" cy="5141440"/>
          </a:xfrm>
        </p:spPr>
        <p:txBody>
          <a:bodyPr/>
          <a:lstStyle/>
          <a:p>
            <a:pPr lvl="1"/>
            <a:r>
              <a:rPr lang="da-DK" sz="3600" dirty="0">
                <a:solidFill>
                  <a:schemeClr val="bg1"/>
                </a:solidFill>
                <a:latin typeface="+mj-lt"/>
                <a:ea typeface="Aptos" panose="020B0004020202020204" pitchFamily="34" charset="0"/>
                <a:cs typeface="Calibri" panose="020F0502020204030204" pitchFamily="34" charset="0"/>
              </a:rPr>
              <a:t>Kommunale tilskud</a:t>
            </a:r>
            <a:br>
              <a:rPr lang="da-DK" sz="2000" dirty="0">
                <a:solidFill>
                  <a:schemeClr val="bg1"/>
                </a:solidFill>
                <a:latin typeface="+mj-lt"/>
                <a:ea typeface="Aptos" panose="020B0004020202020204" pitchFamily="34" charset="0"/>
                <a:cs typeface="Calibri" panose="020F0502020204030204" pitchFamily="34" charset="0"/>
              </a:rPr>
            </a:br>
            <a:br>
              <a:rPr lang="da-DK" sz="2000" dirty="0">
                <a:solidFill>
                  <a:schemeClr val="bg1"/>
                </a:solidFill>
                <a:latin typeface="+mj-lt"/>
                <a:ea typeface="Aptos" panose="020B0004020202020204" pitchFamily="34" charset="0"/>
                <a:cs typeface="Calibri" panose="020F0502020204030204" pitchFamily="34" charset="0"/>
              </a:rPr>
            </a:br>
            <a:r>
              <a:rPr lang="da-DK" sz="2000" dirty="0">
                <a:solidFill>
                  <a:schemeClr val="bg1"/>
                </a:solidFill>
                <a:latin typeface="+mn-lt"/>
                <a:ea typeface="Aptos" panose="020B0004020202020204" pitchFamily="34" charset="0"/>
                <a:cs typeface="Calibri" panose="020F0502020204030204" pitchFamily="34" charset="0"/>
              </a:rPr>
              <a:t>Loven stiler krav om at kommunen skal give et </a:t>
            </a:r>
            <a:r>
              <a:rPr lang="da-DK" sz="2000">
                <a:solidFill>
                  <a:schemeClr val="bg1"/>
                </a:solidFill>
                <a:latin typeface="+mn-lt"/>
                <a:ea typeface="Aptos" panose="020B0004020202020204" pitchFamily="34" charset="0"/>
                <a:cs typeface="Calibri" panose="020F0502020204030204" pitchFamily="34" charset="0"/>
              </a:rPr>
              <a:t>aktivitetstilskud samt have en </a:t>
            </a:r>
            <a:r>
              <a:rPr lang="da-DK" sz="2000" dirty="0">
                <a:solidFill>
                  <a:schemeClr val="bg1"/>
                </a:solidFill>
                <a:latin typeface="+mn-lt"/>
                <a:ea typeface="Aptos" panose="020B0004020202020204" pitchFamily="34" charset="0"/>
                <a:cs typeface="Calibri" panose="020F0502020204030204" pitchFamily="34" charset="0"/>
              </a:rPr>
              <a:t>udviklingspulje. </a:t>
            </a:r>
            <a:br>
              <a:rPr lang="da-DK" sz="2000" dirty="0">
                <a:solidFill>
                  <a:schemeClr val="bg1"/>
                </a:solidFill>
                <a:latin typeface="+mn-lt"/>
                <a:ea typeface="Aptos" panose="020B0004020202020204" pitchFamily="34" charset="0"/>
                <a:cs typeface="Calibri" panose="020F0502020204030204" pitchFamily="34" charset="0"/>
              </a:rPr>
            </a:br>
            <a:br>
              <a:rPr lang="da-DK" sz="2000" dirty="0">
                <a:solidFill>
                  <a:schemeClr val="bg1"/>
                </a:solidFill>
                <a:latin typeface="+mn-lt"/>
                <a:ea typeface="Aptos" panose="020B0004020202020204" pitchFamily="34" charset="0"/>
                <a:cs typeface="Calibri" panose="020F0502020204030204" pitchFamily="34" charset="0"/>
              </a:rPr>
            </a:br>
            <a:r>
              <a:rPr lang="da-DK" sz="2000" dirty="0">
                <a:solidFill>
                  <a:schemeClr val="bg1"/>
                </a:solidFill>
                <a:latin typeface="+mn-lt"/>
                <a:ea typeface="Aptos" panose="020B0004020202020204" pitchFamily="34" charset="0"/>
                <a:cs typeface="Calibri" panose="020F0502020204030204" pitchFamily="34" charset="0"/>
              </a:rPr>
              <a:t>Furesø Kommune har: </a:t>
            </a:r>
            <a:br>
              <a:rPr lang="da-DK" sz="2000" dirty="0">
                <a:solidFill>
                  <a:schemeClr val="bg1"/>
                </a:solidFill>
                <a:latin typeface="+mn-lt"/>
                <a:ea typeface="Aptos" panose="020B0004020202020204" pitchFamily="34" charset="0"/>
                <a:cs typeface="Calibri" panose="020F0502020204030204" pitchFamily="34" charset="0"/>
              </a:rPr>
            </a:br>
            <a:br>
              <a:rPr lang="da-DK" sz="2000" dirty="0">
                <a:solidFill>
                  <a:schemeClr val="bg1"/>
                </a:solidFill>
                <a:latin typeface="+mn-lt"/>
                <a:ea typeface="Aptos" panose="020B0004020202020204" pitchFamily="34" charset="0"/>
                <a:cs typeface="Calibri" panose="020F0502020204030204" pitchFamily="34" charset="0"/>
              </a:rPr>
            </a:br>
            <a:br>
              <a:rPr lang="da-DK" sz="2000" dirty="0">
                <a:solidFill>
                  <a:schemeClr val="bg1"/>
                </a:solidFill>
                <a:latin typeface="+mj-lt"/>
                <a:ea typeface="Aptos" panose="020B0004020202020204" pitchFamily="34" charset="0"/>
                <a:cs typeface="Calibri" panose="020F0502020204030204" pitchFamily="34" charset="0"/>
              </a:rPr>
            </a:br>
            <a:br>
              <a:rPr lang="da-DK" sz="2000" dirty="0">
                <a:solidFill>
                  <a:schemeClr val="bg1"/>
                </a:solidFill>
                <a:latin typeface="+mj-lt"/>
                <a:ea typeface="Aptos" panose="020B0004020202020204" pitchFamily="34" charset="0"/>
                <a:cs typeface="Calibri" panose="020F0502020204030204" pitchFamily="34" charset="0"/>
              </a:rPr>
            </a:br>
            <a:br>
              <a:rPr lang="da-DK" sz="2000" dirty="0">
                <a:solidFill>
                  <a:schemeClr val="bg1"/>
                </a:solidFill>
                <a:latin typeface="+mj-lt"/>
              </a:rPr>
            </a:br>
            <a:endParaRPr lang="da-DK" sz="2000" dirty="0">
              <a:solidFill>
                <a:schemeClr val="bg1"/>
              </a:solidFill>
              <a:latin typeface="+mj-lt"/>
            </a:endParaRPr>
          </a:p>
        </p:txBody>
      </p:sp>
      <p:sp>
        <p:nvSpPr>
          <p:cNvPr id="4" name="Pladsholder til slidenummer 3">
            <a:extLst>
              <a:ext uri="{FF2B5EF4-FFF2-40B4-BE49-F238E27FC236}">
                <a16:creationId xmlns:a16="http://schemas.microsoft.com/office/drawing/2014/main" id="{5C69757D-BFC9-F802-CAC0-DB5226F17053}"/>
              </a:ext>
            </a:extLst>
          </p:cNvPr>
          <p:cNvSpPr>
            <a:spLocks noGrp="1"/>
          </p:cNvSpPr>
          <p:nvPr>
            <p:ph type="sldNum" sz="quarter" idx="12"/>
          </p:nvPr>
        </p:nvSpPr>
        <p:spPr/>
        <p:txBody>
          <a:bodyPr/>
          <a:lstStyle/>
          <a:p>
            <a:fld id="{24C8C45C-947F-4981-8B3F-4F32E973C901}" type="slidenum">
              <a:rPr lang="da-DK" smtClean="0"/>
              <a:pPr/>
              <a:t>5</a:t>
            </a:fld>
            <a:endParaRPr lang="da-DK" dirty="0"/>
          </a:p>
        </p:txBody>
      </p:sp>
      <p:sp>
        <p:nvSpPr>
          <p:cNvPr id="2" name="Tekstfelt 1">
            <a:extLst>
              <a:ext uri="{FF2B5EF4-FFF2-40B4-BE49-F238E27FC236}">
                <a16:creationId xmlns:a16="http://schemas.microsoft.com/office/drawing/2014/main" id="{FE42F2A1-5595-545E-7112-A518E5919DA7}"/>
              </a:ext>
            </a:extLst>
          </p:cNvPr>
          <p:cNvSpPr txBox="1"/>
          <p:nvPr/>
        </p:nvSpPr>
        <p:spPr>
          <a:xfrm>
            <a:off x="708477" y="2880852"/>
            <a:ext cx="5102388" cy="3262432"/>
          </a:xfrm>
          <a:prstGeom prst="rect">
            <a:avLst/>
          </a:prstGeom>
          <a:noFill/>
        </p:spPr>
        <p:txBody>
          <a:bodyPr wrap="square" lIns="0" tIns="0" rIns="0" bIns="0" rtlCol="0">
            <a:spAutoFit/>
          </a:bodyPr>
          <a:lstStyle/>
          <a:p>
            <a:pPr marL="342900" indent="-342900" algn="l">
              <a:buFont typeface="Arial" panose="020B0604020202020204" pitchFamily="34" charset="0"/>
              <a:buChar char="•"/>
            </a:pPr>
            <a:r>
              <a:rPr lang="da-DK" sz="2000" b="1" dirty="0">
                <a:solidFill>
                  <a:schemeClr val="bg1"/>
                </a:solidFill>
                <a:latin typeface="+mn-lt"/>
                <a:ea typeface="Aptos" panose="020B0004020202020204" pitchFamily="34" charset="0"/>
                <a:cs typeface="Calibri" panose="020F0502020204030204" pitchFamily="34" charset="0"/>
              </a:rPr>
              <a:t>Aktivitetstilskud</a:t>
            </a:r>
            <a:r>
              <a:rPr lang="da-DK" sz="2000" dirty="0">
                <a:solidFill>
                  <a:schemeClr val="bg1"/>
                </a:solidFill>
                <a:latin typeface="+mn-lt"/>
                <a:ea typeface="Aptos" panose="020B0004020202020204" pitchFamily="34" charset="0"/>
                <a:cs typeface="Calibri" panose="020F0502020204030204" pitchFamily="34" charset="0"/>
              </a:rPr>
              <a:t> (Ansøgningsfrist er 1</a:t>
            </a:r>
            <a:r>
              <a:rPr lang="da-DK" sz="2000">
                <a:solidFill>
                  <a:schemeClr val="bg1"/>
                </a:solidFill>
                <a:latin typeface="+mn-lt"/>
                <a:ea typeface="Aptos" panose="020B0004020202020204" pitchFamily="34" charset="0"/>
                <a:cs typeface="Calibri" panose="020F0502020204030204" pitchFamily="34" charset="0"/>
              </a:rPr>
              <a:t>. oktober, rammen er </a:t>
            </a:r>
            <a:r>
              <a:rPr lang="da-DK" sz="2000" dirty="0">
                <a:solidFill>
                  <a:schemeClr val="bg1"/>
                </a:solidFill>
                <a:latin typeface="+mn-lt"/>
                <a:ea typeface="Aptos" panose="020B0004020202020204" pitchFamily="34" charset="0"/>
                <a:cs typeface="Calibri" panose="020F0502020204030204" pitchFamily="34" charset="0"/>
              </a:rPr>
              <a:t>7.400.000 kr.): </a:t>
            </a:r>
          </a:p>
          <a:p>
            <a:pPr marL="742950" lvl="1" indent="-285750">
              <a:buFont typeface="Arial" panose="020B0604020202020204" pitchFamily="34" charset="0"/>
              <a:buChar char="•"/>
            </a:pPr>
            <a:r>
              <a:rPr lang="da-DK" sz="2000" dirty="0">
                <a:solidFill>
                  <a:schemeClr val="bg1"/>
                </a:solidFill>
                <a:latin typeface="+mn-lt"/>
                <a:ea typeface="Aptos" panose="020B0004020202020204" pitchFamily="34" charset="0"/>
                <a:cs typeface="Calibri" panose="020F0502020204030204" pitchFamily="34" charset="0"/>
              </a:rPr>
              <a:t>Medlemstilskud</a:t>
            </a:r>
          </a:p>
          <a:p>
            <a:pPr marL="742950" lvl="1" indent="-285750">
              <a:buFont typeface="Arial" panose="020B0604020202020204" pitchFamily="34" charset="0"/>
              <a:buChar char="•"/>
            </a:pPr>
            <a:r>
              <a:rPr lang="da-DK" sz="2000" dirty="0">
                <a:solidFill>
                  <a:schemeClr val="bg1"/>
                </a:solidFill>
                <a:latin typeface="+mn-lt"/>
                <a:ea typeface="Aptos" panose="020B0004020202020204" pitchFamily="34" charset="0"/>
                <a:cs typeface="Calibri" panose="020F0502020204030204" pitchFamily="34" charset="0"/>
              </a:rPr>
              <a:t>Træner og instruktørtilskud</a:t>
            </a:r>
            <a:br>
              <a:rPr lang="da-DK" sz="2000" dirty="0">
                <a:solidFill>
                  <a:schemeClr val="bg1"/>
                </a:solidFill>
                <a:latin typeface="+mn-lt"/>
                <a:ea typeface="Aptos" panose="020B0004020202020204" pitchFamily="34" charset="0"/>
                <a:cs typeface="Calibri" panose="020F0502020204030204" pitchFamily="34" charset="0"/>
              </a:rPr>
            </a:br>
            <a:endParaRPr lang="da-DK" sz="2000" dirty="0">
              <a:solidFill>
                <a:schemeClr val="bg1"/>
              </a:solidFill>
              <a:ea typeface="Aptos" panose="020B0004020202020204" pitchFamily="34" charset="0"/>
              <a:cs typeface="Calibri" panose="020F0502020204030204" pitchFamily="34" charset="0"/>
            </a:endParaRPr>
          </a:p>
          <a:p>
            <a:pPr marL="342900" indent="-342900" algn="l">
              <a:buFont typeface="Arial" panose="020B0604020202020204" pitchFamily="34" charset="0"/>
              <a:buChar char="•"/>
            </a:pPr>
            <a:r>
              <a:rPr lang="da-DK" sz="2000" b="1" dirty="0">
                <a:solidFill>
                  <a:schemeClr val="bg1"/>
                </a:solidFill>
                <a:latin typeface="+mn-lt"/>
                <a:ea typeface="Aptos" panose="020B0004020202020204" pitchFamily="34" charset="0"/>
                <a:cs typeface="Calibri" panose="020F0502020204030204" pitchFamily="34" charset="0"/>
              </a:rPr>
              <a:t>Udviklingspulje </a:t>
            </a:r>
            <a:r>
              <a:rPr lang="da-DK" sz="2000" dirty="0">
                <a:solidFill>
                  <a:schemeClr val="bg1"/>
                </a:solidFill>
                <a:latin typeface="+mn-lt"/>
                <a:ea typeface="Aptos" panose="020B0004020202020204" pitchFamily="34" charset="0"/>
                <a:cs typeface="Calibri" panose="020F0502020204030204" pitchFamily="34" charset="0"/>
              </a:rPr>
              <a:t>(Løbende ansøgning </a:t>
            </a:r>
            <a:r>
              <a:rPr lang="da-DK" sz="2000">
                <a:solidFill>
                  <a:schemeClr val="bg1"/>
                </a:solidFill>
                <a:latin typeface="+mn-lt"/>
                <a:ea typeface="Aptos" panose="020B0004020202020204" pitchFamily="34" charset="0"/>
                <a:cs typeface="Calibri" panose="020F0502020204030204" pitchFamily="34" charset="0"/>
              </a:rPr>
              <a:t>til FOU, puljen er på </a:t>
            </a:r>
            <a:r>
              <a:rPr lang="da-DK" sz="2000" dirty="0">
                <a:solidFill>
                  <a:schemeClr val="bg1"/>
                </a:solidFill>
                <a:latin typeface="+mn-lt"/>
                <a:ea typeface="Aptos" panose="020B0004020202020204" pitchFamily="34" charset="0"/>
                <a:cs typeface="Calibri" panose="020F0502020204030204" pitchFamily="34" charset="0"/>
              </a:rPr>
              <a:t>161.000 kr.):</a:t>
            </a:r>
          </a:p>
          <a:p>
            <a:pPr marL="742950" lvl="1" indent="-285750">
              <a:buFont typeface="Arial" panose="020B0604020202020204" pitchFamily="34" charset="0"/>
              <a:buChar char="•"/>
            </a:pPr>
            <a:r>
              <a:rPr lang="da-DK" sz="2000" dirty="0">
                <a:solidFill>
                  <a:schemeClr val="bg1"/>
                </a:solidFill>
                <a:latin typeface="+mn-lt"/>
                <a:ea typeface="Aptos" panose="020B0004020202020204" pitchFamily="34" charset="0"/>
                <a:cs typeface="Calibri" panose="020F0502020204030204" pitchFamily="34" charset="0"/>
              </a:rPr>
              <a:t>Idræt og Fritidspuljen </a:t>
            </a:r>
            <a:endParaRPr lang="da-DK" sz="2000" dirty="0">
              <a:solidFill>
                <a:schemeClr val="bg1"/>
              </a:solidFill>
              <a:ea typeface="Aptos" panose="020B0004020202020204" pitchFamily="34" charset="0"/>
              <a:cs typeface="Calibri" panose="020F0502020204030204" pitchFamily="34" charset="0"/>
            </a:endParaRPr>
          </a:p>
          <a:p>
            <a:pPr marL="742950" lvl="1" indent="-285750">
              <a:buFont typeface="Arial" panose="020B0604020202020204" pitchFamily="34" charset="0"/>
              <a:buChar char="•"/>
            </a:pPr>
            <a:r>
              <a:rPr lang="da-DK" sz="2000" dirty="0">
                <a:solidFill>
                  <a:schemeClr val="bg1"/>
                </a:solidFill>
                <a:latin typeface="+mn-lt"/>
                <a:ea typeface="Aptos" panose="020B0004020202020204" pitchFamily="34" charset="0"/>
                <a:cs typeface="Calibri" panose="020F0502020204030204" pitchFamily="34" charset="0"/>
              </a:rPr>
              <a:t>Ungefokus puljen </a:t>
            </a:r>
            <a:br>
              <a:rPr lang="da-DK" sz="1600" dirty="0">
                <a:solidFill>
                  <a:schemeClr val="bg1"/>
                </a:solidFill>
                <a:latin typeface="+mn-lt"/>
                <a:ea typeface="Aptos" panose="020B0004020202020204" pitchFamily="34" charset="0"/>
                <a:cs typeface="Calibri" panose="020F0502020204030204" pitchFamily="34" charset="0"/>
              </a:rPr>
            </a:br>
            <a:br>
              <a:rPr lang="da-DK" sz="1600" dirty="0">
                <a:solidFill>
                  <a:schemeClr val="bg1"/>
                </a:solidFill>
                <a:latin typeface="+mn-lt"/>
                <a:ea typeface="Aptos" panose="020B0004020202020204" pitchFamily="34" charset="0"/>
                <a:cs typeface="Calibri" panose="020F0502020204030204" pitchFamily="34" charset="0"/>
              </a:rPr>
            </a:br>
            <a:endParaRPr lang="da-DK" sz="1600" dirty="0"/>
          </a:p>
        </p:txBody>
      </p:sp>
    </p:spTree>
    <p:extLst>
      <p:ext uri="{BB962C8B-B14F-4D97-AF65-F5344CB8AC3E}">
        <p14:creationId xmlns:p14="http://schemas.microsoft.com/office/powerpoint/2010/main" val="1882464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976A17-2B8C-B15D-A782-60AD170E423D}"/>
              </a:ext>
            </a:extLst>
          </p:cNvPr>
          <p:cNvSpPr>
            <a:spLocks noGrp="1"/>
          </p:cNvSpPr>
          <p:nvPr>
            <p:ph type="title"/>
          </p:nvPr>
        </p:nvSpPr>
        <p:spPr/>
        <p:txBody>
          <a:bodyPr/>
          <a:lstStyle/>
          <a:p>
            <a:r>
              <a:rPr lang="da-DK" sz="4400" dirty="0"/>
              <a:t>Medlemstilskud</a:t>
            </a:r>
            <a:br>
              <a:rPr lang="da-DK" sz="4400" dirty="0"/>
            </a:br>
            <a:br>
              <a:rPr lang="da-DK" sz="4400" dirty="0"/>
            </a:br>
            <a:endParaRPr lang="da-DK" dirty="0"/>
          </a:p>
        </p:txBody>
      </p:sp>
      <p:sp>
        <p:nvSpPr>
          <p:cNvPr id="3" name="Pladsholder til indhold 2">
            <a:extLst>
              <a:ext uri="{FF2B5EF4-FFF2-40B4-BE49-F238E27FC236}">
                <a16:creationId xmlns:a16="http://schemas.microsoft.com/office/drawing/2014/main" id="{FED0CCA4-1A49-E6D5-0E6F-97BA03B02BBB}"/>
              </a:ext>
            </a:extLst>
          </p:cNvPr>
          <p:cNvSpPr>
            <a:spLocks noGrp="1"/>
          </p:cNvSpPr>
          <p:nvPr>
            <p:ph idx="1"/>
          </p:nvPr>
        </p:nvSpPr>
        <p:spPr>
          <a:xfrm>
            <a:off x="1080001" y="1601025"/>
            <a:ext cx="10031999" cy="4162871"/>
          </a:xfrm>
        </p:spPr>
        <p:txBody>
          <a:bodyPr/>
          <a:lstStyle/>
          <a:p>
            <a:r>
              <a:rPr lang="da-DK" dirty="0">
                <a:solidFill>
                  <a:srgbClr val="000000"/>
                </a:solidFill>
                <a:cs typeface="Calibri" panose="020F0502020204030204" pitchFamily="34" charset="0"/>
              </a:rPr>
              <a:t>200 kr. pr. medlem under 25 år.</a:t>
            </a:r>
          </a:p>
          <a:p>
            <a:r>
              <a:rPr lang="da-DK" dirty="0">
                <a:solidFill>
                  <a:srgbClr val="000000"/>
                </a:solidFill>
                <a:cs typeface="Calibri" panose="020F0502020204030204" pitchFamily="34" charset="0"/>
              </a:rPr>
              <a:t>Tilskuddet kan ikke overstige deltagernes egenbetaling / kontingent.</a:t>
            </a:r>
          </a:p>
          <a:p>
            <a:r>
              <a:rPr lang="da-DK" dirty="0">
                <a:solidFill>
                  <a:srgbClr val="000000"/>
                </a:solidFill>
                <a:cs typeface="Calibri" panose="020F0502020204030204" pitchFamily="34" charset="0"/>
              </a:rPr>
              <a:t>Der ydes aktivitetstilskud til max. 25 % deltagere med bopæl udenfor Furesø Kommune.</a:t>
            </a:r>
          </a:p>
          <a:p>
            <a:r>
              <a:rPr lang="da-DK" dirty="0">
                <a:solidFill>
                  <a:srgbClr val="000000"/>
                </a:solidFill>
                <a:cs typeface="Calibri" panose="020F0502020204030204" pitchFamily="34" charset="0"/>
              </a:rPr>
              <a:t>Tilskuddet beregnes ud fra medlemstallet den 31/12</a:t>
            </a:r>
            <a:r>
              <a:rPr lang="da-DK">
                <a:solidFill>
                  <a:srgbClr val="000000"/>
                </a:solidFill>
                <a:cs typeface="Calibri" panose="020F0502020204030204" pitchFamily="34" charset="0"/>
              </a:rPr>
              <a:t>, fra året </a:t>
            </a:r>
            <a:r>
              <a:rPr lang="da-DK" dirty="0">
                <a:solidFill>
                  <a:srgbClr val="000000"/>
                </a:solidFill>
                <a:cs typeface="Calibri" panose="020F0502020204030204" pitchFamily="34" charset="0"/>
              </a:rPr>
              <a:t>før, der ansøges!</a:t>
            </a:r>
          </a:p>
          <a:p>
            <a:pPr marL="0" indent="0">
              <a:buNone/>
            </a:pPr>
            <a:br>
              <a:rPr lang="da-DK" dirty="0">
                <a:solidFill>
                  <a:srgbClr val="000000"/>
                </a:solidFill>
                <a:cs typeface="Calibri" panose="020F0502020204030204" pitchFamily="34" charset="0"/>
              </a:rPr>
            </a:br>
            <a:br>
              <a:rPr lang="da-DK" sz="2400" dirty="0">
                <a:solidFill>
                  <a:srgbClr val="000000"/>
                </a:solidFill>
                <a:latin typeface="Calibri" panose="020F0502020204030204" pitchFamily="34" charset="0"/>
                <a:cs typeface="Calibri" panose="020F0502020204030204" pitchFamily="34" charset="0"/>
              </a:rPr>
            </a:br>
            <a:endParaRPr lang="da-DK" dirty="0"/>
          </a:p>
        </p:txBody>
      </p:sp>
      <p:sp>
        <p:nvSpPr>
          <p:cNvPr id="4" name="Pladsholder til slidenummer 3">
            <a:extLst>
              <a:ext uri="{FF2B5EF4-FFF2-40B4-BE49-F238E27FC236}">
                <a16:creationId xmlns:a16="http://schemas.microsoft.com/office/drawing/2014/main" id="{A5FB10B0-CC48-06EE-434C-FB67E9024B07}"/>
              </a:ext>
            </a:extLst>
          </p:cNvPr>
          <p:cNvSpPr>
            <a:spLocks noGrp="1"/>
          </p:cNvSpPr>
          <p:nvPr>
            <p:ph type="sldNum" sz="quarter" idx="12"/>
          </p:nvPr>
        </p:nvSpPr>
        <p:spPr/>
        <p:txBody>
          <a:bodyPr/>
          <a:lstStyle/>
          <a:p>
            <a:fld id="{24C8C45C-947F-4981-8B3F-4F32E973C901}" type="slidenum">
              <a:rPr lang="da-DK" smtClean="0"/>
              <a:pPr/>
              <a:t>6</a:t>
            </a:fld>
            <a:endParaRPr lang="da-DK" dirty="0"/>
          </a:p>
        </p:txBody>
      </p:sp>
    </p:spTree>
    <p:extLst>
      <p:ext uri="{BB962C8B-B14F-4D97-AF65-F5344CB8AC3E}">
        <p14:creationId xmlns:p14="http://schemas.microsoft.com/office/powerpoint/2010/main" val="2205485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976A17-2B8C-B15D-A782-60AD170E423D}"/>
              </a:ext>
            </a:extLst>
          </p:cNvPr>
          <p:cNvSpPr>
            <a:spLocks noGrp="1"/>
          </p:cNvSpPr>
          <p:nvPr>
            <p:ph type="title"/>
          </p:nvPr>
        </p:nvSpPr>
        <p:spPr/>
        <p:txBody>
          <a:bodyPr/>
          <a:lstStyle/>
          <a:p>
            <a:r>
              <a:rPr lang="da-DK" sz="4400" dirty="0"/>
              <a:t>Træner og instruktørtilskud</a:t>
            </a:r>
            <a:endParaRPr lang="da-DK" dirty="0"/>
          </a:p>
        </p:txBody>
      </p:sp>
      <p:sp>
        <p:nvSpPr>
          <p:cNvPr id="3" name="Pladsholder til indhold 2">
            <a:extLst>
              <a:ext uri="{FF2B5EF4-FFF2-40B4-BE49-F238E27FC236}">
                <a16:creationId xmlns:a16="http://schemas.microsoft.com/office/drawing/2014/main" id="{FED0CCA4-1A49-E6D5-0E6F-97BA03B02BBB}"/>
              </a:ext>
            </a:extLst>
          </p:cNvPr>
          <p:cNvSpPr>
            <a:spLocks noGrp="1"/>
          </p:cNvSpPr>
          <p:nvPr>
            <p:ph idx="1"/>
          </p:nvPr>
        </p:nvSpPr>
        <p:spPr>
          <a:xfrm>
            <a:off x="1080001" y="1601025"/>
            <a:ext cx="10031999" cy="4162871"/>
          </a:xfrm>
        </p:spPr>
        <p:txBody>
          <a:bodyPr/>
          <a:lstStyle/>
          <a:p>
            <a:r>
              <a:rPr lang="da-DK" dirty="0">
                <a:solidFill>
                  <a:srgbClr val="000000"/>
                </a:solidFill>
                <a:cs typeface="Calibri" panose="020F0502020204030204" pitchFamily="34" charset="0"/>
              </a:rPr>
              <a:t>Tilskud til dækning af træner- og instruktørlønninger til trænere for børn og unge under 25 år i Furesø Kommune.
Maksimalt 110% af </a:t>
            </a:r>
            <a:r>
              <a:rPr lang="da-DK">
                <a:solidFill>
                  <a:srgbClr val="000000"/>
                </a:solidFill>
                <a:cs typeface="Calibri" panose="020F0502020204030204" pitchFamily="34" charset="0"/>
              </a:rPr>
              <a:t>medlemmernes (U/25) egenbetaling.</a:t>
            </a:r>
          </a:p>
          <a:p>
            <a:r>
              <a:rPr lang="da-DK">
                <a:solidFill>
                  <a:srgbClr val="000000"/>
                </a:solidFill>
                <a:cs typeface="Calibri" panose="020F0502020204030204" pitchFamily="34" charset="0"/>
              </a:rPr>
              <a:t>Maksimalt 10 gang medlemstilskuddet</a:t>
            </a:r>
            <a:r>
              <a:rPr lang="da-DK" dirty="0">
                <a:solidFill>
                  <a:srgbClr val="000000"/>
                </a:solidFill>
                <a:cs typeface="Calibri" panose="020F0502020204030204" pitchFamily="34" charset="0"/>
              </a:rPr>
              <a:t>
Udgifter omfatter kun løn eller personlig godtgørelse til træner/instruktør.
Udgifter til kurser og eksterne leverandører kan ikke medtages.
Dokumentation kræves for </a:t>
            </a:r>
            <a:r>
              <a:rPr lang="da-DK">
                <a:solidFill>
                  <a:srgbClr val="000000"/>
                </a:solidFill>
                <a:cs typeface="Calibri" panose="020F0502020204030204" pitchFamily="34" charset="0"/>
              </a:rPr>
              <a:t>anden personlig godtgørelse, </a:t>
            </a:r>
            <a:r>
              <a:rPr lang="da-DK" dirty="0">
                <a:solidFill>
                  <a:srgbClr val="000000"/>
                </a:solidFill>
                <a:cs typeface="Calibri" panose="020F0502020204030204" pitchFamily="34" charset="0"/>
              </a:rPr>
              <a:t>som </a:t>
            </a:r>
            <a:r>
              <a:rPr lang="da-DK">
                <a:solidFill>
                  <a:srgbClr val="000000"/>
                </a:solidFill>
                <a:cs typeface="Calibri" panose="020F0502020204030204" pitchFamily="34" charset="0"/>
              </a:rPr>
              <a:t>skal overholde de </a:t>
            </a:r>
            <a:r>
              <a:rPr lang="da-DK" dirty="0">
                <a:solidFill>
                  <a:srgbClr val="000000"/>
                </a:solidFill>
                <a:cs typeface="Calibri" panose="020F0502020204030204" pitchFamily="34" charset="0"/>
              </a:rPr>
              <a:t>skattemæssige regler.</a:t>
            </a:r>
            <a:br>
              <a:rPr lang="da-DK" dirty="0">
                <a:solidFill>
                  <a:srgbClr val="000000"/>
                </a:solidFill>
                <a:cs typeface="Calibri" panose="020F0502020204030204" pitchFamily="34" charset="0"/>
              </a:rPr>
            </a:br>
            <a:br>
              <a:rPr lang="da-DK" sz="2400" dirty="0">
                <a:solidFill>
                  <a:srgbClr val="000000"/>
                </a:solidFill>
                <a:latin typeface="Calibri" panose="020F0502020204030204" pitchFamily="34" charset="0"/>
                <a:cs typeface="Calibri" panose="020F0502020204030204" pitchFamily="34" charset="0"/>
              </a:rPr>
            </a:br>
            <a:endParaRPr lang="da-DK" dirty="0"/>
          </a:p>
        </p:txBody>
      </p:sp>
      <p:sp>
        <p:nvSpPr>
          <p:cNvPr id="4" name="Pladsholder til slidenummer 3">
            <a:extLst>
              <a:ext uri="{FF2B5EF4-FFF2-40B4-BE49-F238E27FC236}">
                <a16:creationId xmlns:a16="http://schemas.microsoft.com/office/drawing/2014/main" id="{A5FB10B0-CC48-06EE-434C-FB67E9024B07}"/>
              </a:ext>
            </a:extLst>
          </p:cNvPr>
          <p:cNvSpPr>
            <a:spLocks noGrp="1"/>
          </p:cNvSpPr>
          <p:nvPr>
            <p:ph type="sldNum" sz="quarter" idx="12"/>
          </p:nvPr>
        </p:nvSpPr>
        <p:spPr/>
        <p:txBody>
          <a:bodyPr/>
          <a:lstStyle/>
          <a:p>
            <a:fld id="{24C8C45C-947F-4981-8B3F-4F32E973C901}" type="slidenum">
              <a:rPr lang="da-DK" smtClean="0"/>
              <a:pPr/>
              <a:t>7</a:t>
            </a:fld>
            <a:endParaRPr lang="da-DK" dirty="0"/>
          </a:p>
        </p:txBody>
      </p:sp>
    </p:spTree>
    <p:extLst>
      <p:ext uri="{BB962C8B-B14F-4D97-AF65-F5344CB8AC3E}">
        <p14:creationId xmlns:p14="http://schemas.microsoft.com/office/powerpoint/2010/main" val="1776868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125C89F-6275-B013-0461-9D6102938275}"/>
              </a:ext>
            </a:extLst>
          </p:cNvPr>
          <p:cNvSpPr>
            <a:spLocks noGrp="1"/>
          </p:cNvSpPr>
          <p:nvPr>
            <p:ph type="title"/>
          </p:nvPr>
        </p:nvSpPr>
        <p:spPr>
          <a:xfrm>
            <a:off x="1080003" y="766798"/>
            <a:ext cx="4781259" cy="1296000"/>
          </a:xfrm>
        </p:spPr>
        <p:txBody>
          <a:bodyPr/>
          <a:lstStyle/>
          <a:p>
            <a:r>
              <a:rPr lang="da-DK" sz="4000" dirty="0"/>
              <a:t>Det samlede aktivitetstilskud</a:t>
            </a:r>
            <a:endParaRPr lang="en-US" sz="4000" dirty="0"/>
          </a:p>
        </p:txBody>
      </p:sp>
      <p:pic>
        <p:nvPicPr>
          <p:cNvPr id="5" name="Onlinemedier 4" title="Aktivitetstilskud til folkeoplysende foreninger med unge medlemmer under 25 år i Furesø Kommune.">
            <a:hlinkClick r:id="" action="ppaction://media"/>
            <a:extLst>
              <a:ext uri="{FF2B5EF4-FFF2-40B4-BE49-F238E27FC236}">
                <a16:creationId xmlns:a16="http://schemas.microsoft.com/office/drawing/2014/main" id="{0AE3E824-F9C0-35A8-E004-CE14301A77DA}"/>
              </a:ext>
            </a:extLst>
          </p:cNvPr>
          <p:cNvPicPr>
            <a:picLocks noRot="1" noChangeAspect="1"/>
          </p:cNvPicPr>
          <p:nvPr>
            <a:videoFile r:link="rId1"/>
          </p:nvPr>
        </p:nvPicPr>
        <p:blipFill>
          <a:blip r:embed="rId4"/>
          <a:stretch>
            <a:fillRect/>
          </a:stretch>
        </p:blipFill>
        <p:spPr>
          <a:xfrm>
            <a:off x="1080000" y="2538988"/>
            <a:ext cx="4781260" cy="2701411"/>
          </a:xfrm>
          <a:prstGeom prst="rect">
            <a:avLst/>
          </a:prstGeom>
          <a:noFill/>
        </p:spPr>
      </p:pic>
      <p:sp>
        <p:nvSpPr>
          <p:cNvPr id="4" name="Pladsholder til slidenummer 3">
            <a:extLst>
              <a:ext uri="{FF2B5EF4-FFF2-40B4-BE49-F238E27FC236}">
                <a16:creationId xmlns:a16="http://schemas.microsoft.com/office/drawing/2014/main" id="{68FE9FA5-C9C2-0E83-37E1-D09165BA0358}"/>
              </a:ext>
            </a:extLst>
          </p:cNvPr>
          <p:cNvSpPr>
            <a:spLocks noGrp="1"/>
          </p:cNvSpPr>
          <p:nvPr>
            <p:ph type="sldNum" sz="quarter" idx="12"/>
          </p:nvPr>
        </p:nvSpPr>
        <p:spPr>
          <a:xfrm>
            <a:off x="1079999" y="6407956"/>
            <a:ext cx="394920" cy="180000"/>
          </a:xfrm>
        </p:spPr>
        <p:txBody>
          <a:bodyPr anchor="b">
            <a:normAutofit/>
          </a:bodyPr>
          <a:lstStyle/>
          <a:p>
            <a:pPr>
              <a:spcAft>
                <a:spcPts val="600"/>
              </a:spcAft>
            </a:pPr>
            <a:fld id="{24C8C45C-947F-4981-8B3F-4F32E973C901}" type="slidenum">
              <a:rPr lang="da-DK" smtClean="0"/>
              <a:pPr>
                <a:spcAft>
                  <a:spcPts val="600"/>
                </a:spcAft>
              </a:pPr>
              <a:t>8</a:t>
            </a:fld>
            <a:endParaRPr lang="da-DK"/>
          </a:p>
        </p:txBody>
      </p:sp>
      <p:sp>
        <p:nvSpPr>
          <p:cNvPr id="3" name="Titel 2">
            <a:extLst>
              <a:ext uri="{FF2B5EF4-FFF2-40B4-BE49-F238E27FC236}">
                <a16:creationId xmlns:a16="http://schemas.microsoft.com/office/drawing/2014/main" id="{D9000575-9D52-24FE-85DD-F117F3C05822}"/>
              </a:ext>
            </a:extLst>
          </p:cNvPr>
          <p:cNvSpPr>
            <a:spLocks noGrp="1"/>
          </p:cNvSpPr>
          <p:nvPr>
            <p:ph idx="13"/>
          </p:nvPr>
        </p:nvSpPr>
        <p:spPr>
          <a:xfrm>
            <a:off x="6330740" y="766801"/>
            <a:ext cx="5099259" cy="5187950"/>
          </a:xfrm>
        </p:spPr>
        <p:txBody>
          <a:bodyPr>
            <a:normAutofit/>
          </a:bodyPr>
          <a:lstStyle/>
          <a:p>
            <a:pPr>
              <a:lnSpc>
                <a:spcPct val="95000"/>
              </a:lnSpc>
            </a:pPr>
            <a:r>
              <a:rPr lang="da-DK" sz="2000" dirty="0"/>
              <a:t>Maksimal støtte på 455 kroner pr. medlem.  </a:t>
            </a:r>
            <a:br>
              <a:rPr lang="da-DK" sz="2000" dirty="0"/>
            </a:br>
            <a:r>
              <a:rPr lang="da-DK" sz="2000" dirty="0"/>
              <a:t>
Ansøgningen skal have grundlag i foreningens </a:t>
            </a:r>
            <a:r>
              <a:rPr lang="da-DK" sz="2000"/>
              <a:t>regnskab. ALLE tal skal fremgå!  </a:t>
            </a:r>
            <a:br>
              <a:rPr lang="da-DK" sz="2000" dirty="0"/>
            </a:br>
            <a:r>
              <a:rPr lang="da-DK" sz="2000" dirty="0"/>
              <a:t>
Omkring 55 foreninger (primært idrætsforeninger) ansøger. De repræsenterer cirka 24.000 medlemmer. Heraf er 12.500 unge under 25 år, og 8.500 af dem kommer fra Furesø Kommune</a:t>
            </a:r>
            <a:r>
              <a:rPr lang="da-DK" sz="2000"/>
              <a:t>.  </a:t>
            </a:r>
          </a:p>
          <a:p>
            <a:pPr>
              <a:lnSpc>
                <a:spcPct val="95000"/>
              </a:lnSpc>
            </a:pPr>
            <a:endParaRPr lang="da-DK" sz="2000"/>
          </a:p>
          <a:p>
            <a:pPr>
              <a:lnSpc>
                <a:spcPct val="95000"/>
              </a:lnSpc>
            </a:pPr>
            <a:r>
              <a:rPr lang="da-DK" sz="2000"/>
              <a:t>I </a:t>
            </a:r>
            <a:r>
              <a:rPr lang="da-DK" sz="2000" dirty="0"/>
              <a:t>Furesø bor der cirka 42.500 mennesker, hvoraf 13.000 er under 25 år (10.000 er under 17 år).  </a:t>
            </a:r>
          </a:p>
        </p:txBody>
      </p:sp>
    </p:spTree>
    <p:extLst>
      <p:ext uri="{BB962C8B-B14F-4D97-AF65-F5344CB8AC3E}">
        <p14:creationId xmlns:p14="http://schemas.microsoft.com/office/powerpoint/2010/main" val="295072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
            <a:extLst>
              <a:ext uri="{FF2B5EF4-FFF2-40B4-BE49-F238E27FC236}">
                <a16:creationId xmlns:a16="http://schemas.microsoft.com/office/drawing/2014/main" id="{4A8BD16E-C37B-2C2A-C735-43ACDF7E3F22}"/>
              </a:ext>
            </a:extLst>
          </p:cNvPr>
          <p:cNvPicPr>
            <a:picLocks noGrp="1" noChangeAspect="1"/>
          </p:cNvPicPr>
          <p:nvPr>
            <p:ph type="pic" sz="quarter" idx="14"/>
            <p:custDataLst>
              <p:tags r:id="rId1"/>
            </p:custDataLst>
          </p:nvPr>
        </p:nvPicPr>
        <p:blipFill rotWithShape="1">
          <a:blip r:embed="rId4">
            <a:extLst>
              <a:ext uri="{28A0092B-C50C-407E-A947-70E740481C1C}">
                <a14:useLocalDpi xmlns:a14="http://schemas.microsoft.com/office/drawing/2010/main" val="0"/>
              </a:ext>
            </a:extLst>
          </a:blip>
          <a:srcRect l="11641" r="27111"/>
          <a:stretch/>
        </p:blipFill>
        <p:spPr>
          <a:xfrm>
            <a:off x="6717386" y="1"/>
            <a:ext cx="5474615" cy="5957535"/>
          </a:xfrm>
        </p:spPr>
      </p:pic>
      <p:sp>
        <p:nvSpPr>
          <p:cNvPr id="3" name="Titel 2">
            <a:extLst>
              <a:ext uri="{FF2B5EF4-FFF2-40B4-BE49-F238E27FC236}">
                <a16:creationId xmlns:a16="http://schemas.microsoft.com/office/drawing/2014/main" id="{E9284F12-ED5A-146B-D4C7-54FE9ED52214}"/>
              </a:ext>
            </a:extLst>
          </p:cNvPr>
          <p:cNvSpPr>
            <a:spLocks noGrp="1"/>
          </p:cNvSpPr>
          <p:nvPr>
            <p:ph type="ctrTitle"/>
          </p:nvPr>
        </p:nvSpPr>
        <p:spPr>
          <a:xfrm>
            <a:off x="528657" y="624468"/>
            <a:ext cx="5708661" cy="613317"/>
          </a:xfrm>
        </p:spPr>
        <p:txBody>
          <a:bodyPr>
            <a:normAutofit/>
          </a:bodyPr>
          <a:lstStyle/>
          <a:p>
            <a:r>
              <a:rPr lang="da-DK" sz="2800" dirty="0"/>
              <a:t>Yderligere tilskud og puljer</a:t>
            </a:r>
          </a:p>
        </p:txBody>
      </p:sp>
      <p:sp>
        <p:nvSpPr>
          <p:cNvPr id="4" name="Pladsholder til slidenummer 3">
            <a:extLst>
              <a:ext uri="{FF2B5EF4-FFF2-40B4-BE49-F238E27FC236}">
                <a16:creationId xmlns:a16="http://schemas.microsoft.com/office/drawing/2014/main" id="{766EF704-3B2A-2085-47C9-51AFBC0E7E6C}"/>
              </a:ext>
            </a:extLst>
          </p:cNvPr>
          <p:cNvSpPr>
            <a:spLocks noGrp="1"/>
          </p:cNvSpPr>
          <p:nvPr>
            <p:ph type="sldNum" sz="quarter" idx="12"/>
          </p:nvPr>
        </p:nvSpPr>
        <p:spPr/>
        <p:txBody>
          <a:bodyPr/>
          <a:lstStyle/>
          <a:p>
            <a:fld id="{24C8C45C-947F-4981-8B3F-4F32E973C901}" type="slidenum">
              <a:rPr lang="da-DK" smtClean="0"/>
              <a:pPr/>
              <a:t>9</a:t>
            </a:fld>
            <a:endParaRPr lang="da-DK" dirty="0"/>
          </a:p>
        </p:txBody>
      </p:sp>
      <p:sp>
        <p:nvSpPr>
          <p:cNvPr id="16" name="Tekstfelt 15">
            <a:extLst>
              <a:ext uri="{FF2B5EF4-FFF2-40B4-BE49-F238E27FC236}">
                <a16:creationId xmlns:a16="http://schemas.microsoft.com/office/drawing/2014/main" id="{4FBAD9EA-1617-F0A0-BE42-DD73DBB51F63}"/>
              </a:ext>
            </a:extLst>
          </p:cNvPr>
          <p:cNvSpPr txBox="1"/>
          <p:nvPr/>
        </p:nvSpPr>
        <p:spPr>
          <a:xfrm>
            <a:off x="528657" y="1237785"/>
            <a:ext cx="5794084" cy="5170646"/>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da-DK" sz="1600" b="1" dirty="0">
                <a:solidFill>
                  <a:schemeClr val="bg1"/>
                </a:solidFill>
                <a:hlinkClick r:id="rId5">
                  <a:extLst>
                    <a:ext uri="{A12FA001-AC4F-418D-AE19-62706E023703}">
                      <ahyp:hlinkClr xmlns:ahyp="http://schemas.microsoft.com/office/drawing/2018/hyperlinkcolor" val="tx"/>
                    </a:ext>
                  </a:extLst>
                </a:hlinkClick>
              </a:rPr>
              <a:t>Træner- og lederuddannelse </a:t>
            </a:r>
            <a:r>
              <a:rPr lang="da-DK" sz="1600" dirty="0">
                <a:solidFill>
                  <a:schemeClr val="bg1"/>
                </a:solidFill>
              </a:rPr>
              <a:t>(15% af medlemstilskuddet, ansøgningsfrist 15. januar)</a:t>
            </a:r>
            <a:br>
              <a:rPr lang="da-DK" sz="1600" dirty="0">
                <a:solidFill>
                  <a:schemeClr val="bg1"/>
                </a:solidFill>
              </a:rPr>
            </a:br>
            <a:endParaRPr lang="da-DK" sz="1600" dirty="0">
              <a:solidFill>
                <a:schemeClr val="bg1"/>
              </a:solidFill>
            </a:endParaRPr>
          </a:p>
          <a:p>
            <a:pPr marL="285750" indent="-285750" algn="l">
              <a:buFont typeface="Arial" panose="020B0604020202020204" pitchFamily="34" charset="0"/>
              <a:buChar char="•"/>
            </a:pPr>
            <a:r>
              <a:rPr lang="da-DK" sz="1600" b="1" dirty="0">
                <a:solidFill>
                  <a:schemeClr val="bg1"/>
                </a:solidFill>
                <a:hlinkClick r:id="rId6">
                  <a:extLst>
                    <a:ext uri="{A12FA001-AC4F-418D-AE19-62706E023703}">
                      <ahyp:hlinkClr xmlns:ahyp="http://schemas.microsoft.com/office/drawing/2018/hyperlinkcolor" val="tx"/>
                    </a:ext>
                  </a:extLst>
                </a:hlinkClick>
              </a:rPr>
              <a:t>Idræts- og fritidspuljen </a:t>
            </a:r>
            <a:r>
              <a:rPr lang="da-DK" sz="1600" dirty="0">
                <a:solidFill>
                  <a:schemeClr val="bg1"/>
                </a:solidFill>
              </a:rPr>
              <a:t>og </a:t>
            </a:r>
            <a:r>
              <a:rPr lang="da-DK" sz="1600" b="1" dirty="0">
                <a:solidFill>
                  <a:schemeClr val="bg1"/>
                </a:solidFill>
                <a:hlinkClick r:id="rId7">
                  <a:extLst>
                    <a:ext uri="{A12FA001-AC4F-418D-AE19-62706E023703}">
                      <ahyp:hlinkClr xmlns:ahyp="http://schemas.microsoft.com/office/drawing/2018/hyperlinkcolor" val="tx"/>
                    </a:ext>
                  </a:extLst>
                </a:hlinkClick>
              </a:rPr>
              <a:t>Ungefokuspuljen </a:t>
            </a:r>
            <a:r>
              <a:rPr lang="da-DK" sz="1600" dirty="0">
                <a:solidFill>
                  <a:schemeClr val="bg1"/>
                </a:solidFill>
              </a:rPr>
              <a:t>(160.000 kr. løbende)</a:t>
            </a:r>
            <a:br>
              <a:rPr lang="da-DK" sz="1600" dirty="0">
                <a:solidFill>
                  <a:schemeClr val="bg1"/>
                </a:solidFill>
              </a:rPr>
            </a:br>
            <a:endParaRPr lang="da-DK" sz="1600" dirty="0">
              <a:solidFill>
                <a:schemeClr val="bg1"/>
              </a:solidFill>
            </a:endParaRPr>
          </a:p>
          <a:p>
            <a:pPr marL="285750" indent="-285750" algn="l">
              <a:buFont typeface="Arial" panose="020B0604020202020204" pitchFamily="34" charset="0"/>
              <a:buChar char="•"/>
            </a:pPr>
            <a:r>
              <a:rPr lang="da-DK" sz="1600" b="1" dirty="0">
                <a:solidFill>
                  <a:schemeClr val="bg1"/>
                </a:solidFill>
                <a:hlinkClick r:id="rId8">
                  <a:extLst>
                    <a:ext uri="{A12FA001-AC4F-418D-AE19-62706E023703}">
                      <ahyp:hlinkClr xmlns:ahyp="http://schemas.microsoft.com/office/drawing/2018/hyperlinkcolor" val="tx"/>
                    </a:ext>
                  </a:extLst>
                </a:hlinkClick>
              </a:rPr>
              <a:t>Handicapidrætspuljen</a:t>
            </a:r>
            <a:r>
              <a:rPr lang="da-DK" sz="1600" dirty="0">
                <a:solidFill>
                  <a:schemeClr val="bg1"/>
                </a:solidFill>
              </a:rPr>
              <a:t> (Fælleskommunal, ca. 200.000 kr. løbende)</a:t>
            </a:r>
            <a:br>
              <a:rPr lang="da-DK" sz="1600" dirty="0">
                <a:solidFill>
                  <a:schemeClr val="bg1"/>
                </a:solidFill>
              </a:rPr>
            </a:br>
            <a:endParaRPr lang="da-DK" sz="1600" dirty="0">
              <a:solidFill>
                <a:schemeClr val="bg1"/>
              </a:solidFill>
            </a:endParaRPr>
          </a:p>
          <a:p>
            <a:pPr marL="285750" indent="-285750" algn="l">
              <a:buFont typeface="Arial" panose="020B0604020202020204" pitchFamily="34" charset="0"/>
              <a:buChar char="•"/>
            </a:pPr>
            <a:r>
              <a:rPr lang="da-DK" sz="1600" b="1" dirty="0">
                <a:solidFill>
                  <a:schemeClr val="bg1"/>
                </a:solidFill>
                <a:hlinkClick r:id="rId9">
                  <a:extLst>
                    <a:ext uri="{A12FA001-AC4F-418D-AE19-62706E023703}">
                      <ahyp:hlinkClr xmlns:ahyp="http://schemas.microsoft.com/office/drawing/2018/hyperlinkcolor" val="tx"/>
                    </a:ext>
                  </a:extLst>
                </a:hlinkClick>
              </a:rPr>
              <a:t>Facilitetstilskudspuljen</a:t>
            </a:r>
            <a:r>
              <a:rPr lang="da-DK" sz="1600" dirty="0">
                <a:solidFill>
                  <a:schemeClr val="bg1"/>
                </a:solidFill>
              </a:rPr>
              <a:t> (150.000 kr. ansøgningsfrist i 1. kvartal)</a:t>
            </a:r>
            <a:br>
              <a:rPr lang="da-DK" sz="1600" dirty="0">
                <a:solidFill>
                  <a:schemeClr val="bg1"/>
                </a:solidFill>
              </a:rPr>
            </a:br>
            <a:endParaRPr lang="da-DK" sz="1600" dirty="0">
              <a:solidFill>
                <a:schemeClr val="bg1"/>
              </a:solidFill>
            </a:endParaRPr>
          </a:p>
          <a:p>
            <a:pPr marL="285750" indent="-285750" algn="l">
              <a:buFont typeface="Arial" panose="020B0604020202020204" pitchFamily="34" charset="0"/>
              <a:buChar char="•"/>
            </a:pPr>
            <a:r>
              <a:rPr lang="da-DK" sz="1600" b="1" dirty="0">
                <a:solidFill>
                  <a:schemeClr val="bg1"/>
                </a:solidFill>
                <a:hlinkClick r:id="rId10">
                  <a:extLst>
                    <a:ext uri="{A12FA001-AC4F-418D-AE19-62706E023703}">
                      <ahyp:hlinkClr xmlns:ahyp="http://schemas.microsoft.com/office/drawing/2018/hyperlinkcolor" val="tx"/>
                    </a:ext>
                  </a:extLst>
                </a:hlinkClick>
              </a:rPr>
              <a:t>Åben skole puljen </a:t>
            </a:r>
            <a:r>
              <a:rPr lang="da-DK" sz="1600" dirty="0">
                <a:solidFill>
                  <a:schemeClr val="bg1"/>
                </a:solidFill>
              </a:rPr>
              <a:t>(200.000 kr. løbende)</a:t>
            </a:r>
            <a:br>
              <a:rPr lang="da-DK" sz="1600" dirty="0">
                <a:solidFill>
                  <a:schemeClr val="bg1"/>
                </a:solidFill>
              </a:rPr>
            </a:br>
            <a:endParaRPr lang="da-DK" sz="1600" dirty="0">
              <a:solidFill>
                <a:schemeClr val="bg1"/>
              </a:solidFill>
            </a:endParaRPr>
          </a:p>
          <a:p>
            <a:pPr marL="285750" indent="-285750" algn="l">
              <a:buFont typeface="Arial" panose="020B0604020202020204" pitchFamily="34" charset="0"/>
              <a:buChar char="•"/>
            </a:pPr>
            <a:r>
              <a:rPr lang="da-DK" sz="1600" b="1" dirty="0">
                <a:solidFill>
                  <a:schemeClr val="bg1"/>
                </a:solidFill>
                <a:hlinkClick r:id="rId11">
                  <a:extLst>
                    <a:ext uri="{A12FA001-AC4F-418D-AE19-62706E023703}">
                      <ahyp:hlinkClr xmlns:ahyp="http://schemas.microsoft.com/office/drawing/2018/hyperlinkcolor" val="tx"/>
                    </a:ext>
                  </a:extLst>
                </a:hlinkClick>
              </a:rPr>
              <a:t>Puljen for Vores Furesø </a:t>
            </a:r>
            <a:r>
              <a:rPr lang="da-DK" sz="1600" dirty="0">
                <a:solidFill>
                  <a:schemeClr val="bg1"/>
                </a:solidFill>
              </a:rPr>
              <a:t>(150.000 kr.,  1. februar 2025)</a:t>
            </a:r>
            <a:br>
              <a:rPr lang="da-DK" sz="1600" dirty="0">
                <a:solidFill>
                  <a:schemeClr val="bg1"/>
                </a:solidFill>
              </a:rPr>
            </a:br>
            <a:endParaRPr lang="da-DK" sz="1600" dirty="0">
              <a:solidFill>
                <a:schemeClr val="bg1"/>
              </a:solidFill>
            </a:endParaRPr>
          </a:p>
          <a:p>
            <a:pPr marL="285750" indent="-285750" algn="l">
              <a:buFont typeface="Arial" panose="020B0604020202020204" pitchFamily="34" charset="0"/>
              <a:buChar char="•"/>
            </a:pPr>
            <a:r>
              <a:rPr lang="da-DK" sz="1600" b="1" dirty="0">
                <a:solidFill>
                  <a:schemeClr val="bg1"/>
                </a:solidFill>
                <a:hlinkClick r:id="rId12">
                  <a:extLst>
                    <a:ext uri="{A12FA001-AC4F-418D-AE19-62706E023703}">
                      <ahyp:hlinkClr xmlns:ahyp="http://schemas.microsoft.com/office/drawing/2018/hyperlinkcolor" val="tx"/>
                    </a:ext>
                  </a:extLst>
                </a:hlinkClick>
              </a:rPr>
              <a:t>Fonde.dk </a:t>
            </a:r>
            <a:r>
              <a:rPr lang="da-DK" sz="1600" dirty="0">
                <a:solidFill>
                  <a:schemeClr val="bg1"/>
                </a:solidFill>
              </a:rPr>
              <a:t>– Gratis adgang til Fonde.dk</a:t>
            </a:r>
            <a:br>
              <a:rPr lang="da-DK" sz="1600" dirty="0"/>
            </a:br>
            <a:br>
              <a:rPr lang="da-DK" sz="1600" dirty="0"/>
            </a:br>
            <a:br>
              <a:rPr lang="da-DK" sz="1600" dirty="0"/>
            </a:br>
            <a:br>
              <a:rPr lang="da-DK" sz="1600" dirty="0"/>
            </a:br>
            <a:br>
              <a:rPr lang="da-DK" sz="1600" dirty="0"/>
            </a:br>
            <a:endParaRPr lang="da-DK" sz="1600" dirty="0"/>
          </a:p>
        </p:txBody>
      </p:sp>
    </p:spTree>
    <p:extLst>
      <p:ext uri="{BB962C8B-B14F-4D97-AF65-F5344CB8AC3E}">
        <p14:creationId xmlns:p14="http://schemas.microsoft.com/office/powerpoint/2010/main" val="15378608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akt3\AppData\Local\Templafy\AddIns\PowerPointVsto\2a57fce5-e5e3-44d8-95bf-426114d57132.jpe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akt3\AppData\Local\Templafy\AddIns\PowerPointVsto\ab32ec21-580a-471b-9646-15d792e89d0d.jpe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akt3\AppData\Local\Templafy\AddIns\PowerPointVsto\7411f81f-e8f2-4968-bbf6-bd3ff6eb6f2d.jpeg"/>
</p:tagLst>
</file>

<file path=ppt/theme/theme1.xml><?xml version="1.0" encoding="utf-8"?>
<a:theme xmlns:a="http://schemas.openxmlformats.org/drawingml/2006/main" name="Furesø Kommune">
  <a:themeElements>
    <a:clrScheme name="Furesø Kommune Teal">
      <a:dk1>
        <a:sysClr val="windowText" lastClr="000000"/>
      </a:dk1>
      <a:lt1>
        <a:sysClr val="window" lastClr="FFFFFF"/>
      </a:lt1>
      <a:dk2>
        <a:srgbClr val="19324C"/>
      </a:dk2>
      <a:lt2>
        <a:srgbClr val="FEF2E2"/>
      </a:lt2>
      <a:accent1>
        <a:srgbClr val="3F7287"/>
      </a:accent1>
      <a:accent2>
        <a:srgbClr val="A72877"/>
      </a:accent2>
      <a:accent3>
        <a:srgbClr val="FFC076"/>
      </a:accent3>
      <a:accent4>
        <a:srgbClr val="87B2DF"/>
      </a:accent4>
      <a:accent5>
        <a:srgbClr val="D73B4C"/>
      </a:accent5>
      <a:accent6>
        <a:srgbClr val="5CC492"/>
      </a:accent6>
      <a:hlink>
        <a:srgbClr val="0563C1"/>
      </a:hlink>
      <a:folHlink>
        <a:srgbClr val="954F72"/>
      </a:folHlink>
    </a:clrScheme>
    <a:fontScheme name="Furesø Kommune PPT">
      <a:majorFont>
        <a:latin typeface="Montserrat ExtraBold"/>
        <a:ea typeface=""/>
        <a:cs typeface=""/>
      </a:majorFont>
      <a:minorFont>
        <a:latin typeface="Assista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F7287"/>
        </a:solidFill>
        <a:ln>
          <a:solidFill>
            <a:srgbClr val="3F7287"/>
          </a:solid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rgbClr val="3F7287"/>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BaseTemplate 16-9 DK.potx" id="{EB32A1AD-9B90-4719-AE89-A4D31A28E73E}" vid="{071A415C-2378-45EC-9A83-548DE88CA857}"/>
    </a:ext>
  </a:extLst>
</a:theme>
</file>

<file path=ppt/theme/theme2.xml><?xml version="1.0" encoding="utf-8"?>
<a:theme xmlns:a="http://schemas.openxmlformats.org/drawingml/2006/main" name="Office-tema">
  <a:themeElements>
    <a:clrScheme name="Furesø Kommune">
      <a:dk1>
        <a:sysClr val="windowText" lastClr="000000"/>
      </a:dk1>
      <a:lt1>
        <a:sysClr val="window" lastClr="FFFFFF"/>
      </a:lt1>
      <a:dk2>
        <a:srgbClr val="19324C"/>
      </a:dk2>
      <a:lt2>
        <a:srgbClr val="FEF2E2"/>
      </a:lt2>
      <a:accent1>
        <a:srgbClr val="5CC492"/>
      </a:accent1>
      <a:accent2>
        <a:srgbClr val="A72877"/>
      </a:accent2>
      <a:accent3>
        <a:srgbClr val="D73B4C"/>
      </a:accent3>
      <a:accent4>
        <a:srgbClr val="87B2DF"/>
      </a:accent4>
      <a:accent5>
        <a:srgbClr val="FFC076"/>
      </a:accent5>
      <a:accent6>
        <a:srgbClr val="006A8C"/>
      </a:accent6>
      <a:hlink>
        <a:srgbClr val="0563C1"/>
      </a:hlink>
      <a:folHlink>
        <a:srgbClr val="954F72"/>
      </a:folHlink>
    </a:clrScheme>
    <a:fontScheme name="Furesø Kommune PPT">
      <a:majorFont>
        <a:latin typeface="Montserrat ExtraBold"/>
        <a:ea typeface=""/>
        <a:cs typeface=""/>
      </a:majorFont>
      <a:minorFont>
        <a:latin typeface="Assistant"/>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uresø Kommune">
      <a:dk1>
        <a:sysClr val="windowText" lastClr="000000"/>
      </a:dk1>
      <a:lt1>
        <a:sysClr val="window" lastClr="FFFFFF"/>
      </a:lt1>
      <a:dk2>
        <a:srgbClr val="19324C"/>
      </a:dk2>
      <a:lt2>
        <a:srgbClr val="FEF2E2"/>
      </a:lt2>
      <a:accent1>
        <a:srgbClr val="5CC492"/>
      </a:accent1>
      <a:accent2>
        <a:srgbClr val="A72877"/>
      </a:accent2>
      <a:accent3>
        <a:srgbClr val="D73B4C"/>
      </a:accent3>
      <a:accent4>
        <a:srgbClr val="87B2DF"/>
      </a:accent4>
      <a:accent5>
        <a:srgbClr val="FFC076"/>
      </a:accent5>
      <a:accent6>
        <a:srgbClr val="006A8C"/>
      </a:accent6>
      <a:hlink>
        <a:srgbClr val="0563C1"/>
      </a:hlink>
      <a:folHlink>
        <a:srgbClr val="954F72"/>
      </a:folHlink>
    </a:clrScheme>
    <a:fontScheme name="Furesø Kommune PPT">
      <a:majorFont>
        <a:latin typeface="Montserrat ExtraBold"/>
        <a:ea typeface=""/>
        <a:cs typeface=""/>
      </a:majorFont>
      <a:minorFont>
        <a:latin typeface="Assista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FormConfiguration><![CDATA[{"formFields":[{"distinct":true,"hideIfNoUserInteractionRequired":false,"required":true,"defaultValue":"1","autoSelectFirstOption":false,"helpTexts":{"prefix":"","postfix":"Vælg det ønskede farvetema"},"spacing":{},"shareValue":false,"type":"dropDown","dataSourceName":"PPFarver","dataSourceFieldName":"Color","name":"Farver_PP","label":"Vælg farvetema"}],"formDataEntries":[{"name":"Farver_PP","value":"3sqId2iYIuGGLgvmSBe2TySbTaUB8Ipi1PgYZHikOrI="}]}]]></TemplafyFormConfiguration>
</file>

<file path=customXml/item2.xml><?xml version="1.0" encoding="utf-8"?>
<TemplafyTemplateConfiguration><![CDATA[{"elementsMetadata":[{"type":"shape","id":"c6d41785-455b-4148-9584-708d3d61df5e","elementConfiguration":{"width":"33.87 cm","type":"image","disableUpdates":false}}],"transformationConfigurations":[{"language":"{{DocumentLanguage}}","disableUpdates":false,"type":"proofingLanguage"},{"colorTheme":"{{Form.Farver_PP.ThemeColorRef.ColorTheme}}","disableUpdates":false,"originalColorThemeXml":"<a:clrScheme name=\"Furesø Kommune Blå\" xmlns:a=\"http://schemas.openxmlformats.org/drawingml/2006/main\"><a:dk1><a:sysClr val=\"windowText\" lastClr=\"000000\" /></a:dk1><a:lt1><a:sysClr val=\"window\" lastClr=\"FFFFFF\" /></a:lt1><a:dk2><a:srgbClr val=\"19324C\" /></a:dk2><a:lt2><a:srgbClr val=\"FEF2E2\" /></a:lt2><a:accent1><a:srgbClr val=\"87B2DF\" /></a:accent1><a:accent2><a:srgbClr val=\"FFC076\" /></a:accent2><a:accent3><a:srgbClr val=\"D73B4C\" /></a:accent3><a:accent4><a:srgbClr val=\"5CC492\" /></a:accent4><a:accent5><a:srgbClr val=\"A72877\" /></a:accent5><a:accent6><a:srgbClr val=\"3F7287\" /></a:accent6><a:hlink><a:srgbClr val=\"0563C1\" /></a:hlink><a:folHlink><a:srgbClr val=\"954F72\" /></a:folHlink></a:clrScheme>","type":"colorTheme"}],"templateName":"Furesø Kommune","templateDescription":"PowerPoint Skabelon","enableDocumentContentUpdater":true,"version":"2.0"}]]></TemplafyTemplateConfiguration>
</file>

<file path=customXml/item3.xml><?xml version="1.0" encoding="utf-8"?>
<TemplafySlideTemplateConfiguration><![CDATA[{"slideVersion":1,"isValidatorEnabled":false,"isLocked":false,"elementsMetadata":[],"slideId":"638040126166542543","enableDocumentContentUpdater":false,"version":"2.0"}]]></TemplafySlideTemplateConfiguration>
</file>

<file path=customXml/item4.xml><?xml version="1.0" encoding="utf-8"?>
<TemplafySlideTemplateConfiguration><![CDATA[{"slideVersion":1,"isValidatorEnabled":false,"isLocked":false,"elementsMetadata":[],"slideId":"638040126166565044","enableDocumentContentUpdater":false,"version":"2.0"}]]></TemplafySlideTemplateConfiguration>
</file>

<file path=customXml/item5.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Props1.xml><?xml version="1.0" encoding="utf-8"?>
<ds:datastoreItem xmlns:ds="http://schemas.openxmlformats.org/officeDocument/2006/customXml" ds:itemID="{63112FE1-F1B8-4F8F-970E-EC18B2D4824E}">
  <ds:schemaRefs/>
</ds:datastoreItem>
</file>

<file path=customXml/itemProps2.xml><?xml version="1.0" encoding="utf-8"?>
<ds:datastoreItem xmlns:ds="http://schemas.openxmlformats.org/officeDocument/2006/customXml" ds:itemID="{1C14A169-E734-4B36-A843-EB114D9D2348}">
  <ds:schemaRefs/>
</ds:datastoreItem>
</file>

<file path=customXml/itemProps3.xml><?xml version="1.0" encoding="utf-8"?>
<ds:datastoreItem xmlns:ds="http://schemas.openxmlformats.org/officeDocument/2006/customXml" ds:itemID="{AA0AB7B8-A835-4534-96CA-77D76D2E17C7}">
  <ds:schemaRefs/>
</ds:datastoreItem>
</file>

<file path=customXml/itemProps4.xml><?xml version="1.0" encoding="utf-8"?>
<ds:datastoreItem xmlns:ds="http://schemas.openxmlformats.org/officeDocument/2006/customXml" ds:itemID="{84FE86AB-8244-4B35-9D15-16CE0F10F160}">
  <ds:schemaRefs/>
</ds:datastoreItem>
</file>

<file path=customXml/itemProps5.xml><?xml version="1.0" encoding="utf-8"?>
<ds:datastoreItem xmlns:ds="http://schemas.openxmlformats.org/officeDocument/2006/customXml" ds:itemID="{6607405C-37D8-4D48-9D50-DBD0F30A4570}">
  <ds:schemaRefs/>
</ds:datastoreItem>
</file>

<file path=customXml/itemProps6.xml><?xml version="1.0" encoding="utf-8"?>
<ds:datastoreItem xmlns:ds="http://schemas.openxmlformats.org/officeDocument/2006/customXml" ds:itemID="{E4C760D8-8C1F-4033-95EF-740850C8ECF9}">
  <ds:schemaRefs/>
</ds:datastoreItem>
</file>

<file path=docProps/app.xml><?xml version="1.0" encoding="utf-8"?>
<Properties xmlns="http://schemas.openxmlformats.org/officeDocument/2006/extended-properties" xmlns:vt="http://schemas.openxmlformats.org/officeDocument/2006/docPropsVTypes">
  <Template>BaseTemplate 16-9 DK</Template>
  <TotalTime>0</TotalTime>
  <Words>1056</Words>
  <Application>Microsoft Office PowerPoint</Application>
  <PresentationFormat>Widescreen</PresentationFormat>
  <Paragraphs>125</Paragraphs>
  <Slides>15</Slides>
  <Notes>9</Notes>
  <HiddenSlides>0</HiddenSlides>
  <MMClips>1</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15</vt:i4>
      </vt:variant>
    </vt:vector>
  </HeadingPairs>
  <TitlesOfParts>
    <vt:vector size="23" baseType="lpstr">
      <vt:lpstr>Montserrat ExtraBold</vt:lpstr>
      <vt:lpstr>Times New Roman</vt:lpstr>
      <vt:lpstr>Assistant</vt:lpstr>
      <vt:lpstr>Calibri</vt:lpstr>
      <vt:lpstr>Arial</vt:lpstr>
      <vt:lpstr>Aptos</vt:lpstr>
      <vt:lpstr>Montserrat SemiBold</vt:lpstr>
      <vt:lpstr>Furesø Kommune</vt:lpstr>
      <vt:lpstr>Furesø Idrætsråds Nytårskur 2025</vt:lpstr>
      <vt:lpstr>Oplæg</vt:lpstr>
      <vt:lpstr>Folkeoplysnings-loven    </vt:lpstr>
      <vt:lpstr>Krav i  Furesø Kommune    </vt:lpstr>
      <vt:lpstr>Kommunale tilskud  Loven stiler krav om at kommunen skal give et aktivitetstilskud samt have en udviklingspulje.   Furesø Kommune har:      </vt:lpstr>
      <vt:lpstr>Medlemstilskud  </vt:lpstr>
      <vt:lpstr>Træner og instruktørtilskud</vt:lpstr>
      <vt:lpstr>Det samlede aktivitetstilskud</vt:lpstr>
      <vt:lpstr>Yderligere tilskud og puljer</vt:lpstr>
      <vt:lpstr>PowerPoint-præsentation</vt:lpstr>
      <vt:lpstr>Gennemsnitligt tilskud  i kommunerne   </vt:lpstr>
      <vt:lpstr>Udgiftsniveau på fritid, bibliotek , kultur mv. 2018-2024 (2024 priser)  Rapport udarbejdet af VIVE</vt:lpstr>
      <vt:lpstr>Budget for fritid, biblioteksvæsen, kultur mv. Rapport udarbejdet af VIVE      *Sammenligningsgruppen: Køge, Hillerød, greve, Halsnæs, Roskilde, Fredensborg, Furesø, Hørsholm, Vallensbæk, Rudersdal, Gentofte, Helsingør, Ballerup, Tårnby, Herlev </vt:lpstr>
      <vt:lpstr>Fælles dilemma: Hvor skal vi hen? </vt:lpstr>
      <vt:lpstr>Tak for nu!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Furesø Idrætsråds Nytårskur 2025</dc:title>
  <dc:creator/>
  <cp:lastModifiedBy/>
  <cp:revision>2</cp:revision>
  <dcterms:created xsi:type="dcterms:W3CDTF">2024-01-24T10:21:22Z</dcterms:created>
  <dcterms:modified xsi:type="dcterms:W3CDTF">2025-01-14T06:46:26Z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www.omnidocs.com</vt:lpwstr>
  </property>
  <property fmtid="{D5CDD505-2E9C-101B-9397-08002B2CF9AE}" pid="3" name="TemplafyTimeStamp">
    <vt:lpwstr>2022-11-14T08:50:16</vt:lpwstr>
  </property>
  <property fmtid="{D5CDD505-2E9C-101B-9397-08002B2CF9AE}" pid="4" name="TemplafyTenantId">
    <vt:lpwstr>furesoe</vt:lpwstr>
  </property>
  <property fmtid="{D5CDD505-2E9C-101B-9397-08002B2CF9AE}" pid="5" name="TemplafyTemplateId">
    <vt:lpwstr>637795713362575714</vt:lpwstr>
  </property>
  <property fmtid="{D5CDD505-2E9C-101B-9397-08002B2CF9AE}" pid="6" name="TemplafyUserProfileId">
    <vt:lpwstr>934021736107606055</vt:lpwstr>
  </property>
  <property fmtid="{D5CDD505-2E9C-101B-9397-08002B2CF9AE}" pid="7" name="TemplafyLanguageCode">
    <vt:lpwstr>da-DK</vt:lpwstr>
  </property>
  <property fmtid="{D5CDD505-2E9C-101B-9397-08002B2CF9AE}" pid="8" name="TemplafyFromBlank">
    <vt:bool>false</vt:bool>
  </property>
</Properties>
</file>